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32"/>
  </p:notesMasterIdLst>
  <p:sldIdLst>
    <p:sldId id="256" r:id="rId2"/>
    <p:sldId id="377" r:id="rId3"/>
    <p:sldId id="341" r:id="rId4"/>
    <p:sldId id="342" r:id="rId5"/>
    <p:sldId id="302" r:id="rId6"/>
    <p:sldId id="378" r:id="rId7"/>
    <p:sldId id="332" r:id="rId8"/>
    <p:sldId id="351" r:id="rId9"/>
    <p:sldId id="352" r:id="rId10"/>
    <p:sldId id="379" r:id="rId11"/>
    <p:sldId id="381" r:id="rId12"/>
    <p:sldId id="380" r:id="rId13"/>
    <p:sldId id="395" r:id="rId14"/>
    <p:sldId id="396" r:id="rId15"/>
    <p:sldId id="384" r:id="rId16"/>
    <p:sldId id="385" r:id="rId17"/>
    <p:sldId id="386" r:id="rId18"/>
    <p:sldId id="355" r:id="rId19"/>
    <p:sldId id="397" r:id="rId20"/>
    <p:sldId id="354" r:id="rId21"/>
    <p:sldId id="358" r:id="rId22"/>
    <p:sldId id="353" r:id="rId23"/>
    <p:sldId id="357" r:id="rId24"/>
    <p:sldId id="359" r:id="rId25"/>
    <p:sldId id="360" r:id="rId26"/>
    <p:sldId id="362" r:id="rId27"/>
    <p:sldId id="344" r:id="rId28"/>
    <p:sldId id="337" r:id="rId29"/>
    <p:sldId id="387" r:id="rId30"/>
    <p:sldId id="349" r:id="rId31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3"/>
      <p:bold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Cormorant Unicase" panose="020B0604020202020204" charset="0"/>
      <p:regular r:id="rId39"/>
      <p:bold r:id="rId40"/>
    </p:embeddedFont>
    <p:embeddedFont>
      <p:font typeface="Fira Sans" panose="020B0503050000020004" pitchFamily="34" charset="0"/>
      <p:regular r:id="rId41"/>
      <p:bold r:id="rId42"/>
      <p:italic r:id="rId43"/>
      <p:boldItalic r:id="rId44"/>
    </p:embeddedFont>
    <p:embeddedFont>
      <p:font typeface="Nunito Light" pitchFamily="2" charset="0"/>
      <p:regular r:id="rId45"/>
      <p: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FFF"/>
    <a:srgbClr val="43682B"/>
    <a:srgbClr val="7065D9"/>
    <a:srgbClr val="997300"/>
    <a:srgbClr val="224C71"/>
    <a:srgbClr val="F1975A"/>
    <a:srgbClr val="9E480E"/>
    <a:srgbClr val="636363"/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001CE-2945-4815-917C-4364AE0742E5}">
  <a:tblStyle styleId="{723001CE-2945-4815-917C-4364AE074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54C83-2F6E-49A4-B8DA-A4CF0736EB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3792" autoAdjust="0"/>
  </p:normalViewPr>
  <p:slideViewPr>
    <p:cSldViewPr snapToGrid="0">
      <p:cViewPr varScale="1">
        <p:scale>
          <a:sx n="79" d="100"/>
          <a:sy n="79" d="100"/>
        </p:scale>
        <p:origin x="872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24575,'1'1'0,"1"0"0,-1 0 0,0 0 0,0 1 0,0-1 0,-1 1 0,1-1 0,0 0 0,0 1 0,-1-1 0,1 1 0,-1 0 0,0-1 0,1 1 0,-1-1 0,0 1 0,0 0 0,0-1 0,0 3 0,1 1 0,29 202 0,5 228 0,-34 1283-898,-2-1640 826,-72 1045-1378,-96-9 1171,-28-27-145,192-1060 569,1-12-40,1 0 0,1 1 0,1 0 0,0-1 0,0 1 0,2 0 0,3 20 0,-4-33-63,1 1 0,1-1 0,-1 0-1,0 0 1,1 0 0,-1 0 0,1 0-1,0-1 1,0 1 0,0 0 0,1-1 0,-1 0-1,1 1 1,-1-1 0,1 0 0,-1 0 0,1 0-1,0-1 1,0 1 0,0-1 0,0 1 0,0-1-1,1 0 1,-1 0 0,0-1 0,5 1 0,8 1 150,0-1 1,1 0-1,-1-1 1,20-3-1,-16 1-145,1524-20-47,-519 113-270,-329-22-14,5-36 145,-464-33 228,583 7 515,-410 5-604,884-1 0,-518-86 0,-311 21 0,530-16 0,-650 50 0,313-34 0,-62 4 0,-43-16 0,-204 19 0,-253 41 209,27-3-177,-108 7-300,0-1 1,0 0-1,0-2 0,-1 1 1,25-12-1,-27 8-6558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 24575,'-38'2'0,"1"2"0,-67 15 0,10-1 0,33-10-682,-96 1-1,133-9-6143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24575,'9'0'0,"0"0"0,1 1 0,-1 0 0,0 0 0,0 1 0,0 0 0,0 1 0,0 0 0,0 0 0,0 1 0,-1 0 0,0 0 0,0 1 0,0 0 0,-1 1 0,1-1 0,-1 2 0,0-1 0,-1 1 0,0 0 0,0 0 0,0 0 0,-1 1 0,0 0 0,-1 0 0,0 1 0,0-1 0,0 1 0,4 17 0,-3-9 0,-1 0 0,0 0 0,-1 0 0,-1 0 0,0 0 0,-2 0 0,0 1 0,0-1 0,-2 0 0,-6 29 0,8-44 0,-1-1 0,1 1 0,-1-1 0,1 1 0,-1-1 0,0 1 0,1-1 0,-1 0 0,0 1 0,0-1 0,0 0 0,0 0 0,0 1 0,0-1 0,-1 0 0,1 0 0,0 0 0,-1 0 0,1-1 0,0 1 0,-1 0 0,1-1 0,-1 1 0,-2 0 0,1-1 0,-1 0 0,1 0 0,-1 0 0,0-1 0,1 0 0,-1 1 0,1-1 0,-5-2 0,6 2 0,1 0 0,-1 0 0,0 0 0,0 0 0,0 0 0,0 1 0,0-1 0,1 1 0,-1 0 0,0-1 0,0 1 0,0 0 0,0 0 0,0 0 0,0 0 0,0 1 0,0-1 0,0 1 0,0-1 0,0 1 0,0-1 0,1 1 0,-1 0 0,0 0 0,0 0 0,1 0 0,-1 0 0,0 0 0,1 1 0,-2 1 0,-8 13 0,1 2 0,0 0 0,2 0 0,0 1 0,-6 23 0,-24 105 0,26-90 0,3-22-94,-16 83-1177,22-97-5555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24575,'0'4'0,"7"7"0,5 5 0,4 7 0,7 3 0,1 0 0,5-5 0,-1-5 0,0-6 0,-3-4 0,1-4 0,4-1 0,2 1 0,0 2 0,-3-1 0,-5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24575,'-4'0'0,"0"6"0,-4 36 0,1 21 0,0 9 0,2-4 0,2-10 0,1-15-8191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24575,'4'0'0,"6"0"0,7 0 0,2 0 0,-1 3 0,6 5 0,-1 3 0,-1 8 0,2 10 0,-3 3 0,-4 0 0,-7-6-8191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7 0,0 12 0,0 4 0,0 0 0,0 1 0,0-4-8191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24575,'0'7'0,"-3"2"0,-1 2 0,0 7 0,1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24575,'-33'58'0,"23"-44"0,0 1 0,2 1 0,0 0 0,1 0 0,-9 28 0,16-41 0,-1 0 0,1 0 0,0 0 0,1 0 0,-1 0 0,1 0 0,-1 0 0,1 0 0,0-1 0,0 1 0,0 0 0,0 0 0,0 0 0,1-1 0,-1 1 0,1-1 0,0 1 0,0-1 0,2 3 0,50 43 0,-32-30 0,25 23 0,-1 2 0,-3 2 0,-1 2 0,58 85 0,-98-129 0,0 0 0,0 1 0,0-1 0,-1 1 0,1-1 0,-1 1 0,0 0 0,0-1 0,0 1 0,0 0 0,-1 0 0,1 5 0,-1-7 0,-1-1 0,1 1 0,-1-1 0,0 0 0,1 1 0,-1-1 0,0 0 0,0 1 0,0-1 0,0 0 0,0 0 0,0 0 0,0 0 0,-1 0 0,1 0 0,0 0 0,0 0 0,-1 0 0,1 0 0,-1-1 0,1 1 0,0-1 0,-1 1 0,1-1 0,-1 1 0,0-1 0,1 0 0,-1 0 0,1 0 0,-1 0 0,1 0 0,-1 0 0,-2-1 0,-15-1 0,0 0 0,0-2 0,1 0 0,-1-1 0,1-1 0,-22-11 0,-12-2 0,-25-8-1365,49 18-5461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24575,'12'-1'0,"0"2"0,0-1 0,0 2 0,0-1 0,0 2 0,0 0 0,13 5 0,-18-5 0,0 0 0,-1 1 0,0 0 0,0 0 0,0 1 0,0 0 0,-1 0 0,0 0 0,0 0 0,0 1 0,-1 0 0,1 0 0,2 7 0,1 1 0,-1 1 0,0 0 0,-1 0 0,-1 1 0,0-1 0,-2 1 0,0 0 0,0 1 0,-1-1 0,-1 0 0,-2 29 0,1-43-114,-1 1 1,1 0-1,-1 0 0,1-1 0,-1 1 1,0 0-1,0-1 0,0 1 0,0-1 1,-1 1-1,-1 2 0,-6 5-6712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3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24575,'107'-10'0,"-80"6"0,1 2 0,49 0 0,-75 2 0,1 0 0,-1 1 0,0-1 0,1 0 0,-1 1 0,0 0 0,1-1 0,-1 1 0,0 0 0,0 0 0,0 0 0,0 1 0,2 1 0,-3-3 0,0 1 0,-1 0 0,1 0 0,0-1 0,-1 1 0,1 0 0,-1 0 0,0 0 0,1 0 0,-1 0 0,1-1 0,-1 1 0,0 0 0,0 0 0,0 0 0,0 0 0,0 0 0,0 0 0,0 0 0,0 0 0,0 0 0,0 1 0,-1 2 0,-1-1 0,1 1 0,-1-1 0,0 0 0,0 0 0,0 0 0,0 0 0,0 0 0,-1 0 0,0 0 0,1-1 0,-1 1 0,0-1 0,-5 3 0,-2 1 0,1-1 0,-1-1 0,0 1 0,-18 3 0,-9 5 0,36-13 0,0 0 0,0 1 0,0-1 0,0 0 0,0 1 0,0-1 0,1 1 0,-1-1 0,0 1 0,0 0 0,0-1 0,1 1 0,-1 0 0,0 0 0,1-1 0,-1 1 0,0 0 0,1 0 0,-1 0 0,1 0 0,-1 0 0,1 0 0,0 0 0,0 0 0,-1 0 0,1 0 0,0 0 0,0 0 0,0 0 0,0 0 0,0 0 0,0 0 0,0 0 0,0 0 0,0 0 0,1 0 0,-1 0 0,0 0 0,1 0 0,-1 0 0,0 0 0,1 0 0,-1 0 0,1-1 0,0 1 0,0 1 0,5 6 0,1 0 0,-1 0 0,2-1 0,7 8 0,1 0 0,-15-14 0,7 8 0,0 0 0,0 0 0,-2 0 0,9 16 0,-14-24 0,0 0 0,0 0 0,-1 1 0,1-1 0,-1 0 0,1 0 0,-1 1 0,1-1 0,-1 0 0,0 1 0,1-1 0,-1 0 0,0 1 0,0-1 0,0 0 0,0 1 0,-1-1 0,1 0 0,0 1 0,0-1 0,-1 0 0,1 1 0,-1-1 0,1 0 0,-1 0 0,0 1 0,1-1 0,-1 0 0,0 0 0,0 0 0,0 0 0,0 0 0,0 0 0,0 0 0,0 0 0,0-1 0,0 1 0,0 0 0,0-1 0,-1 1 0,1 0 0,0-1 0,0 1 0,-1-1 0,1 0 0,0 0 0,-1 1 0,1-1 0,0 0 0,-2 0 0,-27 3 2,0-1 0,0-1-1,-41-5 1,6 1-1374,39 2-5454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24575,'7'0'0,"0"1"0,-1-1 0,1 1 0,-1 1 0,1-1 0,-1 1 0,1 0 0,-1 1 0,0-1 0,0 1 0,0 0 0,10 8 0,-1 1 0,-1 0 0,-1 1 0,14 18 0,-16-18 0,0-1 0,1 0 0,0 0 0,27 18 0,-30-24 0,7 2 0,-1 2 0,-1 0 0,0 1 0,0 0 0,14 16 0,-26-26 0,0 1 0,-1 0 0,1 1 0,0-1 0,-1 0 0,0 0 0,1 1 0,-1-1 0,0 1 0,0-1 0,0 1 0,-1-1 0,1 1 0,-1 0 0,1-1 0,-1 1 0,0 0 0,0-1 0,0 1 0,0 0 0,-1-1 0,1 1 0,-1 0 0,1-1 0,-1 1 0,0-1 0,0 1 0,0-1 0,0 1 0,-1-1 0,1 0 0,-1 0 0,1 1 0,-1-1 0,0 0 0,0 0 0,0-1 0,0 1 0,0 0 0,0-1 0,0 1 0,-5 1 0,1 1 0,0 0 0,1 1 0,-1 0 0,1 0 0,0 0 0,0 0 0,1 1 0,0-1 0,-7 13 0,10-15 0,0 0 0,0-1 0,0 1 0,1 0 0,-1 0 0,1 0 0,-1 0 0,1 0 0,0 0 0,0 0 0,1 0 0,-1 0 0,1-1 0,-1 1 0,1 0 0,0 0 0,0 0 0,0-1 0,0 1 0,1 0 0,-1-1 0,1 1 0,-1-1 0,1 0 0,4 4 0,-5-5 0,-1 0 0,1 0 0,0 0 0,0 0 0,0 0 0,0 1 0,-1-1 0,1 0 0,-1 0 0,1 1 0,-1-1 0,1 0 0,-1 1 0,1 2 0,-2-4 0,1 1 0,0-1 0,0 1 0,0-1 0,0 1 0,-1-1 0,1 1 0,0-1 0,0 1 0,-1-1 0,1 1 0,0-1 0,-1 1 0,1-1 0,-1 0 0,1 1 0,-1-1 0,1 0 0,0 1 0,-1-1 0,1 0 0,-1 0 0,1 1 0,-2-1 0,-44 5 0,27-4 0,-34 4-118,5 1-194,0-3 0,0-1 1,-84-8-1,110 1-6514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24575,'0'6'0,"0"13"0,0 13 0,0 4 0,0-1 0,-3 1 0,-2-3 0,1-3 0,1-8-8191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24575,'7'1'0,"-1"0"0,1 0 0,-1 0 0,0 1 0,1 0 0,-1 1 0,0-1 0,-1 1 0,1 0 0,0 0 0,-1 1 0,8 5 0,-4-1 0,0-1 0,-1 1 0,0 1 0,0 0 0,-1 0 0,7 10 0,-7-5 0,0 1 0,-1 0 0,0 1 0,-1-1 0,-1 1 0,-1 0 0,2 20 0,-1 0 0,-2 0 0,-3 43 0,1-74-39,-1 1 0,0 0 0,0-1 0,-1 1 0,1-1 0,-1 1 0,0-1 0,-1 0 0,1 0 0,-1 0 0,0 0 0,0 0 0,-1-1 0,1 1 0,-1-1 0,0 0 0,0 0 0,-1 0 0,1-1 0,-1 1 0,0-1 0,0 0 0,0-1 0,0 1 0,0-1 0,0 0 0,-1 0 0,1-1 0,-1 1 0,1-1 0,-1 0 0,0-1 0,1 1 0,-9-2 0,-3-2-6787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24575,'1'0'0,"0"1"0,0-1 0,1 1 0,-1 0 0,0-1 0,0 1 0,0 0 0,0 0 0,0-1 0,0 1 0,0 0 0,0 0 0,0 0 0,0 0 0,0 1 0,0-1 0,-1 0 0,1 0 0,0 0 0,-1 1 0,1-1 0,-1 2 0,13 34 0,-12-31 0,3 4 0,-1-1 0,-1-1 0,0 1 0,0 0 0,1 16 0,-10-33 0,0-1 0,-1 1 0,0 0 0,-12-10 0,18 17 0,0 1 0,1 0 0,-1 0 0,0 0 0,1 0 0,-1 0 0,0 0 0,0 0 0,1 0 0,-1 1 0,0-1 0,1 0 0,-1 1 0,1 0 0,-1-1 0,1 1 0,-1 0 0,1 0 0,-1 0 0,1 0 0,0 0 0,-1 0 0,1 0 0,0 0 0,0 1 0,0-1 0,-2 2 0,-24 43 0,-6 37-455,3 1 0,-35 164 0,54-196-6371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24575,'9'-4'0,"1"0"0,0 1 0,0 0 0,0 1 0,0 0 0,0 0 0,0 1 0,1 1 0,-1 0 0,13 1 0,-17 0 0,0-1 0,0 1 0,0 1 0,0-1 0,0 1 0,-1 0 0,1 0 0,-1 1 0,1-1 0,-1 1 0,0 1 0,0-1 0,0 1 0,-1 0 0,1 0 0,-1 0 0,0 0 0,5 8 0,-1 1 20,0 1 0,-1 1 0,-1-1 0,0 1 0,5 27 0,-9-37-91,-1 0 1,0 0-1,0 0 0,0 0 0,-1 0 1,1 0-1,-1 1 0,-1-1 1,1 0-1,-1 0 0,0 0 0,0 0 1,0 0-1,-1 0 0,1 0 1,-1 0-1,-1 0 0,1 0 0,-1-1 1,-5 9-1,-5-3-6755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24575,'-6'-4'0,"-6"3"0,-4 4 0,-3 9 0,-1 2 0,3-1-8191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24575,'7'0'0,"8"0"0,9 0 0,4 0 0,0 0 0,-2 0 0,-1 3 0,-5 8 0,-3 5 0,-1 7 0,-3 2 0,-4 1 0,-3-1 0,-6-5 0,-3-5-8191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24575,'0'3'0,"0"8"0,0 12 0,0 5 0,0 8 0,-7 5 0,-2-5-8191</inkml:trace>
  <inkml:trace contextRef="#ctx0" brushRef="#br0" timeOffset="1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24575,'0'3'0,"-7"8"0,-1 9 0,-7 14 0,-1 4 0,3 0 0,3-4 0,4-7-8191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24575,'3'0'0,"0"0"0,1 0 0,-1 0 0,0 1 0,0 0 0,0-1 0,0 1 0,0 0 0,-1 0 0,1 1 0,0-1 0,0 0 0,-1 1 0,1 0 0,-1 0 0,1 0 0,-1 0 0,0 0 0,3 3 0,-2 0 0,0 0 0,0 0 0,0 0 0,0 0 0,-1 0 0,0 1 0,0-1 0,-1 1 0,2 10 0,-1 3 0,-1 0 0,-1 0 0,0 0 0,-2 0 0,-5 28 0,7-43 0,-1-1 0,0 1 0,0-1 0,-1 1 0,1-1 0,-1 0 0,1 1 0,-1-1 0,0 0 0,-4 5 0,6-8 0,-1 0 0,1 1 0,-1-1 0,1 0 0,0 1 0,-1-1 0,1 0 0,-1 0 0,1 1 0,-1-1 0,1 0 0,-1 0 0,1 0 0,-1 0 0,1 1 0,-1-1 0,1 0 0,-1 0 0,1 0 0,-1 0 0,1 0 0,-1 0 0,1-1 0,-1 1 0,1 0 0,0 0 0,-1 0 0,0-1 0,0 0 0,-1 0 0,1 0 0,0 0 0,0 0 0,0-1 0,0 1 0,0-1 0,0 1 0,0 0 0,1-1 0,-1 0 0,0 1 0,0-3 0,-4-19 0,4 17 0,-1 0 0,1 0 0,-1 0 0,0 1 0,0-1 0,-4-7 0,5 12 0,1 0 0,-1 0 0,0 0 0,0 1 0,0-1 0,1 0 0,-1 0 0,0 1 0,0-1 0,0 1 0,0-1 0,-1 1 0,1-1 0,0 1 0,0-1 0,0 1 0,0 0 0,0 0 0,0 0 0,-1 0 0,1-1 0,0 1 0,0 1 0,0-1 0,0 0 0,-1 0 0,1 0 0,0 1 0,0-1 0,0 0 0,0 1 0,0-1 0,0 1 0,0 0 0,0-1 0,0 1 0,0 0 0,-1 1 0,-7 5 18,1-1 1,1 2-1,0-1 0,0 1 0,0 1 1,-10 16-1,-22 26-1511,21-33-5333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24575,'7'0'0,"5"0"0,8-6 0,6-10 0,6-15 0,11-11 0,8-20 0,2-15 0,2-8 0,-2-3 0,0-7 0,-2 4 0,-7 10 0,-7 12 0,-10 18-8191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256 394 24575,'-4'-1'0,"0"0"0,0-1 0,1 1 0,-1-1 0,0 1 0,1-1 0,-1 0 0,1-1 0,0 1 0,-6-5 0,-5-4 0,-9-4 0,0-1 0,1-1 0,-27-28 0,40 36 0,0-1 0,1 0 0,1 0 0,0 0 0,0-1 0,1 0 0,0 0 0,1 0 0,-8-25 0,12 32 0,1 0 0,-1 0 0,1 0 0,0-1 0,0 1 0,0 0 0,0 0 0,1 0 0,0 0 0,0 0 0,0 0 0,0 0 0,0 0 0,1 0 0,0 0 0,0 1 0,0-1 0,0 0 0,1 1 0,-1 0 0,1 0 0,0 0 0,0 0 0,0 0 0,0 0 0,0 1 0,8-5 0,-4 3 0,1 0 0,0 0 0,0 0 0,0 1 0,0 0 0,0 1 0,1 0 0,0 0 0,-1 1 0,1 0 0,0 0 0,13 2 0,-18 0 0,0 0 0,0 0 0,0 1 0,0 0 0,0 0 0,-1 0 0,1 0 0,-1 0 0,1 1 0,-1 0 0,0 0 0,0-1 0,0 2 0,0-1 0,0 0 0,-1 1 0,0-1 0,1 1 0,-1 0 0,-1-1 0,1 1 0,-1 0 0,3 8 0,-1-3 0,0 1 0,-1-1 0,0 1 0,-1-1 0,0 1 0,0 0 0,-1 0 0,0 0 0,-2 13 0,2-21-40,-1 0 0,1-1 0,-1 1 0,1 0-1,-1-1 1,0 1 0,1-1 0,-1 1 0,0-1 0,0 1 0,0-1-1,0 0 1,0 1 0,0-1 0,-1 0 0,1 0 0,0 0-1,-1 0 1,1 0 0,-1 0 0,1 0 0,-1-1 0,1 1 0,-1 0-1,1-1 1,-1 1 0,0-1 0,1 0 0,-1 1 0,0-1-1,1 0 1,-1 0 0,-2 0 0,-20-2-6786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24575,'0'0'0,"0"0"0,0 0 0,-1 0 0,1 0 0,0 1 0,0-1 0,-1 0 0,1 0 0,0 0 0,0 1 0,0-1 0,-1 0 0,1 0 0,0 1 0,0-1 0,0 0 0,0 0 0,0 1 0,0-1 0,-1 0 0,1 1 0,0-1 0,0 0 0,0 0 0,0 1 0,0-1 0,0 0 0,0 1 0,0-1 0,0 0 0,0 1 0,0-1 0,1 0 0,-1 0 0,0 1 0,0-1 0,0 0 0,0 0 0,0 1 0,1-1 0,-1 0 0,0 0 0,0 1 0,0-1 0,0 0 0,1 0 0,-1 0 0,0 1 0,0-1 0,1 0 0,-1 0 0,0 0 0,0 0 0,1 0 0,-1 0 0,0 1 0,1-1 0,-1 0 0,0 0 0,0 0 0,1 0 0,-1 0 0,0 0 0,1 0 0,-1 0 0,0 0 0,1-1 0,23-2 0,-18-1 0,-1 0 0,0-1 0,0 1 0,0-1 0,0 0 0,-1-1 0,1 1 0,-2-1 0,5-7 0,29-61 0,-31 61 0,77-204 0,-51 128 0,51-103 0,-81 189 3,0 0 0,1 0 0,-1 0 0,1 0 0,0 1 0,0-1 0,0 1 0,0 0 0,1 0 0,-1 0 0,1 0 0,-1 0 0,1 1 0,-1-1 0,1 1 0,0 0 0,0 0 0,-1 1 0,1-1 0,7 1 0,12-1-137,0 1 0,31 3 0,-21 0-892,-7-2-5800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24575,'-4'4'0,"-3"7"0,-2 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24575,'0'7'0,"3"-5"0,8-16 0,12-18 0,6-21 0,-3-2-8191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24575,'4'0'0,"3"0"0,9 0 0,3 0 0,3 0 0,-2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24575,'-3'6'0,"-5"10"0,-1 8 0,-2 6 0,1 3 0,2-2 0,2-7-8191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24575,'0'6'0,"0"10"0,0 8 0,0 10 0,0 2 0,0-1 0,0 4 0,0-3 0,0-3 0,0-4 0,0-4 0,0-3 0,0-1 0,0-5-8191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24575,'0'2'0,"0"0"0,0 0 0,0 0 0,0 0 0,0-1 0,0 1 0,0 0 0,0 0 0,1 0 0,-1 0 0,1 0 0,-1 0 0,1 0 0,0-1 0,0 1 0,0 0 0,0-1 0,0 1 0,0 0 0,0-1 0,1 1 0,-1-1 0,0 0 0,1 0 0,-1 1 0,1-1 0,0 0 0,-1 0 0,1 0 0,0 0 0,-1-1 0,1 1 0,0 0 0,0-1 0,0 1 0,0-1 0,0 0 0,0 0 0,0 1 0,0-1 0,0 0 0,-1-1 0,1 1 0,0 0 0,0-1 0,0 1 0,0-1 0,0 1 0,0-1 0,-1 0 0,1 0 0,0 0 0,-1 0 0,4-2 0,4-3 0,-1 0 0,0 0 0,0-1 0,-1 0 0,0-1 0,0 0 0,-1 0 0,0 0 0,0-1 0,-1 0 0,0 0 0,4-10 0,7-20 0,18-61 0,-34 100 0,25-101 0,14-125 0,-3 13 0,-36 208-50,1 0-1,0 0 1,0 0-1,0 0 0,1 0 1,0 0-1,0 0 1,0 0-1,0 1 1,1-1-1,0 1 0,0 0 1,0 0-1,0 0 1,1 0-1,-1 1 1,1-1-1,0 1 0,0 0 1,1 0-1,-1 0 1,0 0-1,1 1 1,0 0-1,-1 0 1,9-2-1,7-2-6775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24575,'-3'7'0,"-5"5"0,-4 1 0,0-2-8191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24575,'-1'36'0,"-2"0"0,-1 0 0,-1 0 0,-2 0 0,-2-1 0,-1 0 0,-2 0 0,-1-2 0,-29 53 0,39-80 0,-1 0 0,0 0 0,0 0 0,-1 0 0,0-1 0,0 1 0,0-1 0,0-1 0,-1 1 0,0-1 0,0 0 0,0 0 0,-9 4 0,12-7 0,0 0 0,0 0 0,0-1 0,0 1 0,0-1 0,0 0 0,-1 0 0,1 0 0,0 0 0,0 0 0,0 0 0,0-1 0,0 0 0,0 1 0,0-1 0,0 0 0,0-1 0,1 1 0,-1 0 0,0-1 0,1 0 0,-1 1 0,1-1 0,-1 0 0,1 0 0,0-1 0,0 1 0,0 0 0,0-1 0,0 1 0,1-1 0,-1 0 0,-1-3 0,-1-4 0,0 1 0,1-1 0,0 0 0,0 0 0,1 0 0,1 0 0,0-1 0,0 1 0,1 0 0,1-12 0,-2-10 0,1 32 0,1-1 0,-1 1 0,0 0 0,0-1 0,0 1 0,0-1 0,0 1 0,0 0 0,0-1 0,0 1 0,0-1 0,0 1 0,0 0 0,0-1 0,0 1 0,0-1 0,0 1 0,0 0 0,0-1 0,-1 1 0,1 0 0,0-1 0,0 1 0,0 0 0,-1-1 0,1 1 0,0 0 0,0-1 0,-1 1 0,1 0 0,0 0 0,-1-1 0,1 1 0,0 0 0,-1 0 0,1 0 0,0-1 0,-1 1 0,0 0 0,-11 14 0,-9 29 0,-29 99-1365,38-99-5461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45 395 24575,'-4'-6'0,"-1"1"0,1-1 0,0 0 0,0 0 0,1 0 0,0-1 0,0 1 0,0-1 0,1 1 0,0-1 0,1 0 0,-1 0 0,0-9 0,0-13 0,1 1 0,4-30 0,-1 10 0,-3 42 0,1 0 0,1 1 0,-1-1 0,1 0 0,0 0 0,0 1 0,1-1 0,-1 1 0,1-1 0,1 1 0,-1 0 0,1-1 0,0 1 0,0 1 0,0-1 0,7-7 0,-5 8 0,0 0 0,0 1 0,1-1 0,-1 1 0,1 0 0,0 1 0,0-1 0,0 1 0,0 1 0,1-1 0,-1 1 0,0 0 0,1 0 0,10 1 0,-11 0 0,-1 0 0,0 1 0,0 0 0,0 0 0,0 0 0,0 1 0,0 0 0,-1-1 0,1 2 0,0-1 0,-1 1 0,1-1 0,-1 1 0,0 0 0,7 7 0,-10-8 0,1-1 0,0 1 0,-1 0 0,1-1 0,-1 1 0,0 0 0,0 0 0,1 0 0,-1 1 0,0-1 0,-1 0 0,1 0 0,0 0 0,-1 1 0,1-1 0,-1 0 0,0 1 0,1-1 0,-1 0 0,-1 1 0,1-1 0,0 0 0,0 1 0,-1-1 0,1 0 0,-1 0 0,0 1 0,0-1 0,0 0 0,0 0 0,0 0 0,0 0 0,0 0 0,-1 0 0,1 0 0,-3 2 0,-1-1-80,0 1 0,0-1-1,-1 0 1,1 0 0,-1 0-1,1-1 1,-1 0 0,0 0-1,0-1 1,0 1 0,0-1 0,0-1-1,0 1 1,0-1 0,0 0-1,-9-1 1,-7 0-6746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24575,'7'0'0,"8"0"0,6 0 0,2 0 0,0 0 0,-3 3 0,-2 5 0,-4 4 0,-1 3 0,1 3 0,-3 1 0,-3-3-8191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24575,'-6'0'0,"1"0"0,-1 1 0,1 0 0,-1 0 0,1 1 0,-1-1 0,1 1 0,0 0 0,0 1 0,0-1 0,-8 6 0,-48 45 0,51-43 0,-1 0 0,0 0 0,0-1 0,-1-1 0,-17 10 0,19-13 11,0 0 0,-1-1 0,0 0 0,0-1 0,0 0 0,0-1-1,-1 0 1,1-1 0,-1 0 0,-12-1 0,16-1-104,1-1 0,-1 1 1,0-1-1,0-1 0,1 1 0,-1-1 0,1-1 0,0 1 1,0-1-1,0-1 0,0 1 0,1-1 0,-1 0 1,2-1-1,-8-6 0,2-2-6733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24575,'-2'14'0,"0"-1"0,-1 1 0,-1-1 0,0 0 0,-1 0 0,0 0 0,-1-1 0,-10 18 0,0 1 0,0 4 0,7-14 0,-1-1 0,0 0 0,-2 0 0,0-1 0,-15 18 0,24-35 0,1-1 0,-1 1 0,1-1 0,-1 1 0,0-1 0,1 0 0,-1 0 0,0 0 0,0-1 0,0 1 0,0-1 0,0 1 0,0-1 0,0 0 0,0 0 0,0 0 0,0-1 0,0 1 0,-5-2 0,-62-18 0,59 16 0,0 0-170,1 0-1,0-1 0,0 0 1,1 0-1,0-1 0,0 0 1,-12-11-1,4 2-6655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24575,'3'0'0,"4"0"0,9 0 0,3 0 0,3 4 0,4 4 0,1 0 0,-4 3 0,-3-1 0,-1 2 0,-4 5 0,-5 3 0,-3 4 0,-4 3 0,-2 2 0,-1 0 0,0-2 0,-1-5-8191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24575,'0'3'0,"0"12"0,0 5 0,0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 24575,'39'-2'0,"30"0"0,-64 2 0,0 1 0,0-1 0,0 1 0,0 0 0,-1 0 0,1 0 0,0 1 0,-1 0 0,1 0 0,6 3 0,-9-2 0,1-1 0,-1 1 0,0-1 0,0 1 0,0 0 0,0 0 0,0 0 0,0 0 0,-1 0 0,1 1 0,-1-1 0,0 0 0,0 1 0,-1-1 0,2 6 0,1 56 0,-3-58 0,0 13 0,-2 1 0,0-1 0,-2 1 0,0-1 0,-1 0 0,-1 0 0,-11 23 0,14-34 0,-1-1 0,0 1 0,-1-1 0,0 0 0,0 0 0,-1-1 0,0 1 0,0-1 0,0-1 0,-1 1 0,0-1 0,-1 0 0,1-1 0,-1 1 0,0-1 0,0-1 0,-1 0 0,-9 4 0,17-8 0,0 1 0,-1-1 0,1 1 0,0-1 0,0 1 0,0-1 0,0 0 0,0 1 0,0-1 0,-1 0 0,1 0 0,0 0 0,0 0 0,0 0 0,-1 0 0,1 0 0,0-1 0,0 1 0,0 0 0,0-1 0,0 1 0,-1-1 0,1 1 0,0-1 0,0 1 0,0-1 0,0 0 0,0 1 0,0-1 0,1 0 0,-1 0 0,0 0 0,0 0 0,1 0 0,-1 0 0,0 0 0,1 0 0,-1 0 0,0-1 0,1-1 0,0 0 0,0 0 0,0 0 0,0 0 0,0 0 0,1 0 0,-1 0 0,1 0 0,0 0 0,0 0 0,0 1 0,0-1 0,0 0 0,3-3 0,12-16 0,1 1 0,1 0 0,1 2 0,0 0 0,24-17 0,-3 2 0,315-269-1365,-328 280-5461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24575,'18'0'0,"-1"0"0,1 2 0,0 0 0,31 8 0,-46-9 0,1 0 0,-1 0 0,0 0 0,0 0 0,1 0 0,-1 1 0,0-1 0,0 1 0,0 0 0,0 0 0,-1 0 0,1 0 0,-1 1 0,1-1 0,-1 1 0,0-1 0,0 1 0,0 0 0,0 0 0,0 0 0,0 0 0,-1 0 0,0 0 0,1 0 0,-1 1 0,-1-1 0,1 0 0,0 1 0,-1-1 0,1 1 0,-1-1 0,-1 5 0,0-3 0,0-1 0,0 0 0,-1 1 0,1-1 0,-1 0 0,0 0 0,-1 0 0,1 0 0,-1 0 0,1 0 0,-1-1 0,-7 7 0,7-7 0,0 0 0,1 0 0,-1 0 0,0 0 0,1 0 0,0 0 0,0 1 0,0-1 0,0 1 0,0 0 0,1-1 0,-1 1 0,1 0 0,0 0 0,1 0 0,-1 0 0,1 0 0,-1 0 0,1 4 0,4 10 0,0 0 0,0 0 0,2-1 0,0 0 0,16 30 0,-13-31 0,-1 1 0,-1 1 0,-1 0 0,0 0 0,4 24 0,-10-40 0,1 0 0,-1 0 0,0 0 0,0 0 0,0 0 0,0 0 0,0 0 0,-1-1 0,1 1 0,-1 0 0,1 0 0,-1 0 0,0 0 0,1 0 0,-1 0 0,0-1 0,0 1 0,0 0 0,0-1 0,-1 1 0,1-1 0,0 1 0,-3 1 0,1-1 0,0-1 0,0 1 0,-1 0 0,1-1 0,0 0 0,-1 0 0,1 0 0,-1 0 0,1-1 0,-1 1 0,-7-1 0,-1 0 0,1-1 0,-1 0 0,0-1 0,0 0 0,1-1 0,-1 0 0,-11-6 0,-57-34-1365,60 32-5461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24575,'5'5'0,"11"11"0,-2 1 0,15 20 0,-24-29 0,0 0 0,-1 1 0,0-1 0,-1 1 0,0-1 0,0 1 0,-1 0 0,2 10 0,-4-16 0,1 0 0,-1 0 0,0 0 0,0 0 0,0 1 0,0-1 0,0 0 0,-1 0 0,1 0 0,-1 0 0,0 0 0,0 0 0,-2 4 0,3-6 0,-1-1 0,1 1 0,-1-1 0,1 1 0,0-1 0,-1 1 0,1-1 0,-1 0 0,1 1 0,-1-1 0,1 0 0,-1 1 0,0-1 0,1 0 0,-1 0 0,1 0 0,-1 1 0,1-1 0,-1 0 0,0 0 0,1 0 0,-1 0 0,1 0 0,-1 0 0,0 0 0,0 0 0,-1-1 0,0 0 0,0 0 0,0 0 0,0 0 0,0 0 0,1 0 0,-1 0 0,0-1 0,0 1 0,1-1 0,-3-2 0,-1-2 0,0 0 0,1-1 0,0 1 0,0-1 0,0 0 0,-4-14 0,-12-21 0,20 41 0,-1 0 0,0 0 0,1 0 0,-1 0 0,0 1 0,0-1 0,0 0 0,1 0 0,-1 0 0,0 1 0,0-1 0,0 0 0,0 1 0,0-1 0,0 1 0,-1 0 0,1-1 0,0 1 0,0 0 0,0-1 0,0 1 0,0 0 0,-1 0 0,1 0 0,0 0 0,0 0 0,0 0 0,0 0 0,0 1 0,-1-1 0,1 0 0,0 1 0,0-1 0,0 1 0,0-1 0,0 1 0,0-1 0,0 1 0,0 0 0,0-1 0,0 1 0,0 0 0,-1 1 0,-6 6 0,1 0 0,-1 0 0,-10 16 0,15-20 0,-49 70-682,-49 99-1,84-142-6143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24575,'6'0'0,"10"0"0,11 0 0,8 0 0,5 3 0,-2 2 0,-3 2 0,-5 4 0,-3 0 0,-8 2 0,-6 1 0,-2 6 0,-3 2 0,-3 0 0,-2 5 0,-1-1 0,-2-4-8191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24575,'-3'3'0,"-2"5"0,-2 4 0,-1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24575,'0'-1'0,"0"1"0,0 0 0,0-1 0,0 1 0,0 0 0,0-1 0,0 1 0,0-1 0,0 1 0,0 0 0,0-1 0,-1 1 0,1 0 0,0-1 0,0 1 0,0 0 0,0 0 0,0-1 0,-1 1 0,1 0 0,0-1 0,0 1 0,-1 0 0,1 0 0,0-1 0,0 1 0,-1 0 0,1 0 0,0 0 0,-1-1 0,1 1 0,0 0 0,-1 0 0,1 0 0,0 0 0,-1 0 0,1 0 0,-16 5 0,-10 14 0,23-16 0,0-1 0,0 1 0,1 0 0,0 0 0,-1-1 0,1 2 0,0-1 0,0 0 0,1 0 0,-1 1 0,1-1 0,-1 1 0,1-1 0,0 1 0,1 0 0,-2 7 0,3-7 0,0 1 0,0-1 0,0 1 0,0-1 0,1 1 0,-1-1 0,1 0 0,0 0 0,1 1 0,-1-1 0,1-1 0,0 1 0,4 4 0,25 28 0,-23-26 0,1 0 0,-1 0 0,-1 1 0,0 0 0,-1 1 0,10 19 0,-17-30 0,1 0 0,-1 0 0,1 0 0,-1 1 0,0-1 0,1 0 0,-1 0 0,0 1 0,0-1 0,0 0 0,0 0 0,0 0 0,0 1 0,0-1 0,0 0 0,-1 0 0,1 1 0,0-1 0,-1 0 0,1 0 0,-1 0 0,1 0 0,-1 0 0,-1 2 0,0-1 0,0-1 0,0 1 0,0-1 0,0 0 0,0 0 0,0 0 0,0 0 0,0 0 0,0 0 0,-1-1 0,1 1 0,-4 0 0,-9 1 0,0-1 0,0-1 0,-22-2 0,23 1 0,-45 1-70,44 1-60,-1 0 1,1-1-1,0-1 1,0 0-1,-1-1 1,1-1-1,0 0 1,1-1-1,-17-6 1,11-2-6697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24575,'0'30'0,"-1"-1"0,-2 1 0,-1-1 0,-1 0 0,-2 0 0,-18 49 0,25-76 0,-1 0 0,0 0 0,1 0 0,-1 0 0,0 0 0,0-1 0,0 1 0,0 0 0,-1-1 0,1 1 0,0-1 0,-3 3 0,3-4 0,1 0 0,-1 0 0,1 0 0,0 0 0,-1 0 0,1 0 0,-1 0 0,1 0 0,0 0 0,-1 0 0,1-1 0,-1 1 0,1 0 0,0 0 0,-1 0 0,1 0 0,0-1 0,-1 1 0,1 0 0,0 0 0,0-1 0,-1 1 0,1 0 0,0-1 0,0 1 0,-1 0 0,1-1 0,0 1 0,0 0 0,0-1 0,0 1 0,-1-1 0,1 1 0,0 0 0,0-2 0,-10-54 0,8 44 0,0-16 0,2 22 0,0-1 0,-1 0 0,0 0 0,0 1 0,-1-1 0,0 1 0,-2-8 0,4 14 0,-1-1 0,1 1 0,0 0 0,0 0 0,0-1 0,-1 1 0,1 0 0,0 0 0,0-1 0,0 1 0,-1 0 0,1 0 0,0 0 0,-1-1 0,1 1 0,0 0 0,0 0 0,-1 0 0,1 0 0,0 0 0,-1 0 0,1 0 0,0-1 0,-1 1 0,1 0 0,0 0 0,-1 0 0,1 0 0,0 0 0,-1 1 0,1-1 0,0 0 0,-1 0 0,1 0 0,0 0 0,-1 0 0,-13 12 0,-6 18 0,2 3-682,-15 43-1,21-44-6143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24575,'0'7'0,"0"22"0,0 22 0,0 23 0,0 26 0,0 11 0,-3 11 0,-2 12 0,1-8 0,1-9 0,0-20 0,2-20 0,0-21 0,0-15 0,1-16-8191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147 124 24575,'1'-8'0,"1"1"0,1 0 0,-1 0 0,1 0 0,0 0 0,0 0 0,1 1 0,0-1 0,0 1 0,1 0 0,0 0 0,0 1 0,0-1 0,1 1 0,-1 0 0,1 0 0,1 1 0,11-7 0,-17 11 0,0 0 0,-1-1 0,1 1 0,0 0 0,-1 0 0,1 0 0,0 0 0,0 0 0,-1 0 0,1 0 0,0 0 0,-1 0 0,1 0 0,0 0 0,0 1 0,-1-1 0,1 0 0,0 0 0,-1 1 0,1-1 0,-1 0 0,1 1 0,0-1 0,-1 1 0,1-1 0,-1 1 0,2 0 0,7 24 0,-8 34 0,-1-50 0,0-1 0,0 9 0,-1 0 0,0-1 0,-7 30 0,7-43 0,1-1 0,-1 0 0,0 1 0,0-1 0,0 1 0,0-1 0,-1 0 0,1 0 0,0 0 0,-1 0 0,0 0 0,1 0 0,-1 0 0,-2 1 0,2-2 0,1 0 0,-1-1 0,1 1 0,-1-1 0,0 1 0,1-1 0,-1 0 0,1 0 0,-1 0 0,0 0 0,1 0 0,-1 0 0,0 0 0,1 0 0,-1-1 0,0 1 0,1 0 0,-1-1 0,1 0 0,-1 1 0,1-1 0,-1 0 0,1 0 0,-2-1 0,-1-1 0,0-1 0,0 0 0,0 1 0,0-2 0,1 1 0,0 0 0,0 0 0,0-1 0,0 0 0,1 1 0,0-1 0,0 0 0,0 0 0,1-1 0,-1 1 0,0-6 0,1 4 0,-1 0 0,-1-1 0,1 1 0,-1 1 0,0-1 0,-6-8 0,9 15 0,0-1 0,0 1 0,0 0 0,0 0 0,0 0 0,0 0 0,-1 0 0,1 0 0,0-1 0,0 1 0,0 0 0,0 0 0,0 0 0,0 0 0,0 0 0,-1 0 0,1 0 0,0 0 0,0 0 0,0 0 0,0 0 0,0 0 0,0 0 0,-1 0 0,1 0 0,0 0 0,0 0 0,0 0 0,0 0 0,0 0 0,-1 0 0,1 0 0,0 0 0,0 0 0,0 0 0,0 0 0,0 0 0,0 0 0,-1 0 0,1 0 0,0 0 0,0 0 0,0 0 0,0 0 0,0 0 0,0 1 0,0-1 0,0 0 0,-1 0 0,1 0 0,0 0 0,0 1 0,-4 10 0,-1 18 0,-37 447 0,-8 97 0,46-430 61,-6 61-1487,6-181-5400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24575,'31'12'0,"0"-1"0,0-1 0,1-2 0,0-1 0,58 5 0,-8 0 0,106 11 0,-76-16 0,124-8 0,-84-1 0,-120 0 0,0-1 0,0-1 0,0-2 0,31-9 0,70-9 134,-28 6-1633,-88 15-5327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2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24575,'0'-1'0,"1"0"0,-1 0 0,1 0 0,-1 1 0,1-1 0,-1 0 0,1 0 0,0 0 0,-1 1 0,1-1 0,0 0 0,0 1 0,-1-1 0,1 0 0,0 1 0,0-1 0,0 1 0,0 0 0,0-1 0,0 1 0,0 0 0,0-1 0,0 1 0,0 0 0,0 0 0,0 0 0,1 0 0,34-3 0,-30 3 0,294-2 63,-156 3-1491,-127-1-5398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3 24575,'30'-1'0,"-21"0"0,-1 0 0,1 1 0,-1 0 0,1 1 0,0 0 0,-1 0 0,11 3 0,-19-4 0,0 0 0,0 0 0,0 0 0,1 0 0,-1 0 0,0 0 0,0 0 0,1 0 0,-1 0 0,0 1 0,0-1 0,0 0 0,0 0 0,1 0 0,-1 0 0,0 0 0,0 0 0,0 1 0,0-1 0,0 0 0,1 0 0,-1 0 0,0 0 0,0 1 0,0-1 0,0 0 0,0 0 0,0 0 0,0 1 0,0-1 0,0 0 0,0 0 0,0 1 0,0-1 0,0 0 0,0 0 0,0 0 0,0 1 0,0-1 0,0 0 0,0 0 0,0 0 0,0 1 0,0-1 0,0 0 0,0 1 0,-12 7 0,-16 3 0,21-9 0,0 0 0,0 1 0,0 0 0,-12 7 0,19-10 0,-1 0 0,0 1 0,0-1 0,1 1 0,-1 0 0,1-1 0,-1 1 0,1-1 0,-1 1 0,1 0 0,-1-1 0,1 1 0,-1 0 0,1 0 0,0-1 0,-1 1 0,1 0 0,0 0 0,0 0 0,0-1 0,-1 2 0,2 0 0,-1-1 0,1 0 0,-1 0 0,1 0 0,-1 1 0,1-1 0,0 0 0,-1 0 0,1 0 0,0 0 0,0 0 0,0 0 0,0-1 0,0 1 0,0 0 0,0 0 0,0-1 0,3 2 0,-1 1 0,1 0 0,0 0 0,-1 0 0,0 0 0,1 1 0,-1 0 0,-1-1 0,1 1 0,-1 0 0,1 0 0,-1 1 0,0-1 0,0 0 0,-1 1 0,3 8 0,-4-11 0,0 0 0,1 0 0,-1 0 0,0 0 0,0 0 0,0 0 0,0 0 0,0 0 0,0 0 0,-1 0 0,1 0 0,-1 0 0,1 0 0,-1 0 0,0 0 0,0 0 0,0 0 0,0 0 0,0 0 0,0-1 0,0 1 0,-1 0 0,1-1 0,-1 1 0,1-1 0,-1 0 0,1 1 0,-1-1 0,0 0 0,0 0 0,0 0 0,1 0 0,-1-1 0,0 1 0,0 0 0,0-1 0,-3 1 0,-12 2-113,1-2 0,-1 0 0,-32-3 0,33 2-800,-3-1-5913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3499 24575,'0'-1787'0,"11"1476"0,-1-5 0,-10 262 0,-24-623 0,17 622 0,2 21 0,1 0 0,2 1 0,4-65 0,-2 95 0,1 0 0,0 0 0,0 1 0,0-1 0,1 0 0,-1 1 0,0-1 0,1 1 0,0 0 0,-1-1 0,1 1 0,0 0 0,0 0 0,0 0 0,1 0 0,-1 0 0,0 1 0,1-1 0,-1 0 0,1 1 0,0 0 0,-1 0 0,1 0 0,0 0 0,5-1 0,8-1 0,-1 0 0,1 1 0,24 0 0,-27 2 0,298 2 0,36-1 0,-181-20 0,33-1 0,393 21 0,-588-2 0,0 1 0,0 0 0,0 1 0,0-1 0,-1 1 0,1-1 0,0 1 0,0 0 0,7 3 0,-9-2 0,0 0 0,0-1 0,-1 1 0,1 0 0,0 0 0,-1 0 0,1 0 0,-1 0 0,1 1 0,-1-1 0,0 0 0,0 1 0,0-1 0,0 1 0,-1-1 0,2 4 0,123 639 0,-73-23 0,-52 7 0,-4-253 0,4 592 0,2-939-341,0 0 0,2-1-1,13 48 1,-11-53-6485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24575,'0'6'0,"0"7"0,0 3 0,0 6 0,0 3 0,0 3 0,0 1 0,0-2 0,0-2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24575,'0'-1'0,"0"0"0,0 1 0,0-1 0,0 1 0,0-1 0,0 0 0,0 1 0,0-1 0,1 0 0,-1 1 0,0-1 0,0 1 0,1-1 0,-1 0 0,0 1 0,1-1 0,-1 1 0,0-1 0,1 1 0,-1-1 0,1 1 0,-1 0 0,1-1 0,-1 1 0,1-1 0,0 1 0,-1 0 0,1 0 0,-1-1 0,1 1 0,0 0 0,-1 0 0,1 0 0,-1 0 0,1-1 0,0 1 0,-1 0 0,1 0 0,0 0 0,-1 0 0,1 1 0,0-1 0,-1 0 0,1 0 0,0 0 0,-1 0 0,1 1 0,-1-1 0,2 1 0,28 16 0,-4 10 0,-14-14 0,1 0 0,-2 1 0,18 26 0,-27-36 0,1 0 0,-1 1 0,0 0 0,0-1 0,-1 1 0,1 0 0,-1 0 0,0 0 0,0 0 0,-1 0 0,0 0 0,1 0 0,-2 0 0,1 0 0,-1 0 0,1 0 0,-1 0 0,-2 5 0,2-8-50,0 0-1,-1 1 1,1-1-1,-1 0 0,1-1 1,-1 1-1,0 0 1,0 0-1,1-1 1,-1 1-1,0-1 0,0 0 1,-1 1-1,1-1 1,0 0-1,0 0 1,-1 0-1,1-1 0,0 1 1,-1-1-1,1 1 1,-1-1-1,1 0 1,-1 1-1,1-1 1,-4-1-1,-15 1-6775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24575,'3'0'0,"0"1"0,0 0 0,0 0 0,0 0 0,0 0 0,0 1 0,0-1 0,-1 1 0,1 0 0,-1-1 0,1 1 0,-1 0 0,0 0 0,0 1 0,0-1 0,0 0 0,0 1 0,0-1 0,-1 1 0,1 0 0,-1 0 0,1-1 0,0 6 0,0-5 0,-1 0 0,0-1 0,0 1 0,0 0 0,0 0 0,-1-1 0,1 1 0,-1 0 0,0 0 0,0 0 0,0 0 0,0 0 0,0 0 0,0 0 0,-1-1 0,1 1 0,-1 0 0,0 0 0,0 0 0,0-1 0,0 1 0,-1 0 0,1-1 0,-4 5 0,4-6 0,0-1 0,1 1 0,-1 0 0,0-1 0,0 1 0,1-1 0,-1 1 0,0-1 0,0 1 0,0-1 0,0 0 0,0 1 0,1-1 0,-1 0 0,0 0 0,0 0 0,0 0 0,0 0 0,0 0 0,0 0 0,0 0 0,0 0 0,0 0 0,0 0 0,0-1 0,0 1 0,-1-1 0,0 0 0,0-1 0,0 1 0,0-1 0,1 1 0,-1-1 0,0 0 0,1 0 0,-1 0 0,1 0 0,-2-3 0,-19-53 0,14 39 0,-2 17 0,8 3 0,0 1 0,1-1 0,-1 1 0,0 0 0,0 0 0,1 0 0,-1 0 0,1 0 0,0 0 0,0 1 0,-2 3 0,-5 13 0,1 0 0,-6 24 0,-22 130-1365,27-141-5461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24575,'10'7'0,"1"-1"0,0 0 0,0-1 0,0 0 0,1 0 0,0-2 0,-1 1 0,24 3 0,10 4 0,-34-7 0,0 0 0,0 1 0,-1 0 0,0 1 0,0 0 0,0 0 0,16 15 0,-24-20 0,0 1 0,0 0 0,0 0 0,0 0 0,0 0 0,-1 0 0,1 0 0,0 0 0,-1 1 0,0-1 0,0 1 0,1-1 0,-1 1 0,-1-1 0,1 1 0,0 0 0,-1-1 0,1 1 0,-1 0 0,0-1 0,0 1 0,0 0 0,0 0 0,0-1 0,-1 1 0,1 0 0,-1-1 0,0 1 0,1 0 0,-1-1 0,-1 1 0,1-1 0,0 0 0,0 1 0,-1-1 0,0 0 0,1 0 0,-5 4 0,4-4-76,-1 1 1,-1-1-1,1 0 0,0 0 0,0 0 0,-1-1 0,1 1 0,-1-1 1,0 0-1,1 0 0,-1 0 0,0 0 0,0 0 0,0-1 1,1 0-1,-1 0 0,-5 0 0,-17-3-6750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24575,'0'3'0,"0"5"0,0 4 0,0 7 0,-4 3 0,0 1 0,-4-2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24575,'0'3'0,"-3"9"0,-2 4 0,1 7 0,1 2 0,1 1 0,-3 2 0,0 0 0,0-5-8191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18 24575,'1'-1'0,"-1"0"0,1 0 0,0 0 0,0-1 0,-1 1 0,1 0 0,0 0 0,0 1 0,0-1 0,0 0 0,0 0 0,0 0 0,0 1 0,1-1 0,-1 0 0,0 1 0,0-1 0,0 1 0,1 0 0,-1-1 0,0 1 0,1 0 0,-1 0 0,0 0 0,1 0 0,-1 0 0,0 0 0,2 0 0,40 2 0,-39 0 0,0 0 0,0 1 0,0-1 0,0 1 0,0-1 0,-1 1 0,1 0 0,-1 0 0,0 1 0,0-1 0,0 1 0,0 0 0,-1-1 0,0 1 0,1 0 0,-1 0 0,-1 1 0,1-1 0,0 0 0,-1 1 0,0-1 0,0 1 0,-1-1 0,1 1 0,-1 5 0,1-3 0,-1 0 0,0 0 0,0 0 0,-1 0 0,0 0 0,0 0 0,-1 0 0,0-1 0,0 1 0,0 0 0,-1-1 0,0 0 0,0 0 0,-1 0 0,1 0 0,-7 6 0,9-10 0,0-1 0,0 0 0,0 1 0,0-1 0,-1 0 0,1 0 0,-1 0 0,1 0 0,-1 0 0,1-1 0,-1 1 0,1 0 0,-1-1 0,0 1 0,1-1 0,-1 1 0,0-1 0,1 0 0,-1 0 0,0 0 0,0 0 0,1 0 0,-3 0 0,1-1 0,1 0 0,0 0 0,0-1 0,-1 1 0,1 0 0,0-1 0,0 0 0,0 1 0,0-1 0,0 0 0,1 0 0,-1 0 0,-2-4 0,-4-7 0,1-1 0,0 0 0,1 0 0,-4-16 0,7 21 0,3 9 1,0-1 0,0 1 0,0-1-1,0 1 1,0-1 0,0 1 0,0-1 0,-1 1-1,1-1 1,0 1 0,0-1 0,0 1 0,-1 0-1,1-1 1,0 1 0,0-1 0,-1 1-1,1 0 1,0-1 0,-1 1 0,1 0 0,0-1-1,-1 1 1,1 0 0,0 0 0,-1-1 0,1 1-1,-1 0 1,1 0 0,-1 0 0,1-1 0,0 1-1,-1 0 1,1 0 0,-1 0 0,1 0 0,-1 0-1,1 0 1,-1 0 0,1 0 0,-1 0-1,1 0 1,-1 0 0,1 0 0,0 1 0,-1-1-1,1 0 1,-1 0 0,1 0 0,-1 1 0,1-1-1,0 0 1,-1 0 0,1 1 0,-1-1 0,1 0-1,-1 1 1,-19 29-247,12-17-919,-1-2-5661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5586 24575,'3'-1'0,"-1"1"0,1-1 0,-1 0 0,1 0 0,-1 0 0,1 0 0,-1 0 0,0 0 0,1-1 0,-1 1 0,0-1 0,0 1 0,0-1 0,0 0 0,0 0 0,-1 0 0,1 0 0,-1 0 0,1 0 0,-1-1 0,0 1 0,1 0 0,-1-1 0,0 1 0,-1-1 0,1 1 0,0-1 0,-1 0 0,1-4 0,2-11 0,0-1 0,0-36 0,-3 48 0,-6-158 0,2 106 0,6-107 0,82-398 0,-16 140 0,-51 281 0,-2-144 0,-62-430 0,33 612 0,-6-60 0,20-192 0,0 37 0,-21 79 0,18 195 0,-11-325 0,15 270 0,24-171 0,111-507 0,-133 767 0,-1-1 0,0 0 0,1 1 0,10-25 0,-12 33 0,1 1 0,0 0 0,0 0 0,0 0 0,0 0 0,0 0 0,1 0 0,-1 1 0,1-1 0,0 1 0,-1 0 0,1-1 0,0 1 0,1 1 0,-1-1 0,0 0 0,0 1 0,7-2 0,16-2 0,1 2 0,-1 1 0,1 1 0,-1 1 0,41 6 0,0-2 0,879 4 0,-562-10 0,-380 2 0,0 1 0,0 0 0,-1-1 0,1 1 0,0 1 0,-1-1 0,1 0 0,-1 1 0,1 0 0,-1 0 0,0 0 0,0 0 0,0 0 0,0 1 0,0-1 0,0 1 0,-1 0 0,1 0 0,-1 0 0,0 0 0,0 0 0,2 4 0,6 11 0,-1 1 0,-1 0 0,6 20 0,-3-7 0,352 982 0,-303-823 0,69 393 0,-104-433 0,1-3 0,9 184 0,-33 495 0,-5-401 0,1-132 0,5 311 0,16-299 0,1 68 0,-20-334-1365,0-8-5461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24575,'-3'0'0,"-5"3"0,-1 4 0,1 5 0,2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4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30 24575,'14'0'0,"-13"-1"0,1 1 0,-1 0 0,0-1 0,0 1 0,1 0 0,-1 0 0,0 0 0,1 0 0,-1 0 0,0 0 0,1 0 0,-1 1 0,0-1 0,1 0 0,-1 1 0,0-1 0,0 1 0,1-1 0,-1 1 0,0 0 0,0 0 0,0-1 0,0 1 0,0 0 0,0 0 0,0 0 0,0 0 0,0 0 0,0 0 0,-1 0 0,1 0 0,0 1 0,-1-1 0,1 0 0,-1 0 0,1 0 0,-1 1 0,0-1 0,1 0 0,-1 1 0,0 2 0,9 66 0,-9-66 0,1 0 0,-1 1 0,-1-1 0,1 1 0,0-1 0,-1 0 0,0 1 0,0-1 0,0 0 0,-1 0 0,1 0 0,-1 1 0,-4 4 0,6-8 0,-1 0 0,0 0 0,1-1 0,-1 1 0,0 0 0,0-1 0,1 1 0,-1-1 0,0 1 0,0-1 0,0 0 0,0 1 0,0-1 0,0 0 0,0 1 0,1-1 0,-1 0 0,0 0 0,0 0 0,0 0 0,0 0 0,0 0 0,0 0 0,0 0 0,0 0 0,0-1 0,0 1 0,0 0 0,0-1 0,0 1 0,0 0 0,0-1 0,1 1 0,-1-1 0,0 0 0,0 1 0,1-1 0,-1 1 0,0-1 0,1 0 0,-1 0 0,0 1 0,1-1 0,-1-1 0,-3-2 0,1-1 0,1 1 0,-1-1 0,1 1 0,-1-1 0,-2-9 0,1-7 0,1-1 0,0 0 0,2 1 0,1-30 0,0 50 0,0 1 0,1 0 0,-1-1 0,0 1 0,0 0 0,0-1 0,0 1 0,0 0 0,0-1 0,0 1 0,0-1 0,0 1 0,0 0 0,0-1 0,0 1 0,0 0 0,0-1 0,0 1 0,0-1 0,0 1 0,0 0 0,0-1 0,-1 1 0,1 0 0,0-1 0,0 1 0,0 0 0,-1-1 0,1 1 0,0 0 0,-1 0 0,1-1 0,0 1 0,0 0 0,-1 0 0,0-1 0,-8 14 0,-7 29 0,-51 266 0,3-14-1365,57-265-5461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5T05:20:58.1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1 100,'0'-3,"3"-1,15-1,14 2,5 0,0 2,-4 0,0 1,-3-7,0-2,6 1,-1 2,0 1,-2 2,0 2,-2 0,0 1,1 0,2 1,-1-1,0 0,-2 1,0-1,-1 0,0-4,-1 0,0 0,0 0,-3 2,-2 0,-1 1,1 1,0 0,0 0,2 0,0 0,-1 1,-2-1,2-4,4 0,3 0,3 0,-1 2,-3 0,-4 1,-3 1,2 0,-2 0,0 0,-2 0,3 1,0-1,-1 0,-1 0,2 0,0 0,-1 0,-1 0,-1 0,-1 0,-1 0,0 0,-1 0,4 0,1 0,-1 0,0 0,-1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5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292 1 24575,'0'26'0,"1"-5"0,-1-1 0,0 0 0,-2 0 0,0 1 0,-1-1 0,-1 0 0,-8 22 0,10-40 0,1 1 0,-1-1 0,0 0 0,0 0 0,0 0 0,0 0 0,0 0 0,0 0 0,0-1 0,-1 1 0,1-1 0,-1 1 0,1-1 0,-1 0 0,1 0 0,-1 0 0,0-1 0,1 1 0,-1 0 0,0-1 0,0 0 0,-4 0 0,-12 1 0,0-1 0,-25-4 0,9 1 0,-43-1-1365,62-1-5461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9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0 24575,'0'4'0,"0"7"0,0 5 0,0 4 0,0 1 0,-3-3 0,-1-4-8191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2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1 24575,'0'6'0,"-3"7"0,-2-1-8191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7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205 233 24575,'-3'2'0,"-1"0"0,1 0 0,0 0 0,0 0 0,-1-1 0,1 1 0,-1-1 0,1 0 0,-1 0 0,0 0 0,1 0 0,-1-1 0,0 0 0,0 0 0,1 0 0,-1 0 0,0 0 0,0-1 0,1 1 0,-1-1 0,0 0 0,1 0 0,-1-1 0,1 1 0,-5-3 0,0 1 0,0-1 0,1 0 0,0 0 0,0-1 0,0 0 0,0 0 0,0-1 0,1 0 0,0 0 0,-6-8 0,9 7 14,-1-1-1,1 0 0,0 0 0,0 0 1,1-1-1,0 1 0,0 0 1,0-13-1,2 16-112,-1-1 0,1 1 0,0 0 0,0-1 0,0 1 0,1 0 0,0 0 0,0-1 0,0 1 0,1 0 0,0 0 0,0 0 0,0 0 0,4-6 0,3 2-6727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5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24575,'3'0'0,"5"3"0,4 8 0,0 5 0,-2 4 0,-3 1 0,-2 4 0,-2 1 0,-2-1 0,-1-1 0,0-1 0,-1-2 0,-6-3 0,-3-6-8191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0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55 338 24575,'-39'51'0,"37"-49"0,0 1 0,1 0 0,-1-1 0,1 1 0,-1 0 0,1 0 0,0 0 0,0 0 0,1 0 0,-1 0 0,0 0 0,1 0 0,0 0 0,0 0 0,0 0 0,0 0 0,1 6 0,0-8 0,-1-1 0,1 1 0,0 0 0,0 0 0,-1 0 0,1 0 0,0-1 0,0 1 0,0 0 0,0-1 0,0 1 0,0-1 0,0 1 0,0-1 0,0 1 0,0-1 0,0 0 0,1 1 0,-1-1 0,0 0 0,0 0 0,0 0 0,0 0 0,0 0 0,0 0 0,1 0 0,-1-1 0,0 1 0,0 0 0,0 0 0,0-1 0,0 1 0,0-1 0,0 1 0,0-1 0,0 0 0,0 1 0,0-1 0,0 0 0,0 1 0,-1-1 0,2-1 0,40-36 0,-26 14 0,0 0 0,-2 0 0,0-2 0,-2 0 0,-1 0 0,0-1 0,-3 0 0,0-1 0,-1 0 0,-2 0 0,2-32 0,-7 57-35,0 1 0,0-1 0,0 0 0,1 1 0,0-1 0,-1 0 0,1 1 0,0-1 0,0 1 0,0 0 0,0-1 0,1 1 0,-1 0 0,1-1 0,-1 1 0,1 0 0,0 0 0,0 0 0,0 1 0,0-1 0,0 0 0,0 1 0,0-1 0,1 1 0,-1 0 0,0 0 0,1 0 0,-1 0 0,1 0 0,0 0 0,-1 1 0,1-1 0,-1 1 0,1 0 0,0 0 0,-1 0 0,1 0 0,3 0 0,11 1-6791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7151 24575,'1'-15'0,"1"0"0,0 0 0,2 1 0,-1-1 0,10-20 0,5-25 0,155-867 0,-103 499 0,-26 159 0,-11-1 0,-4-454 0,-88-268 0,33 647 0,-12-606 0,27 586 0,8-394 0,8 704 0,19-90 0,-2 21 0,9-225 0,-2 172 0,-28 174 0,0 0 0,0 0 0,0 0 0,0 0 0,1 1 0,-1-1 0,1 1 0,0-1 0,0 1 0,0-1 0,0 1 0,0 0 0,1 0 0,-1 0 0,1 0 0,-1 0 0,1 1 0,0-1 0,-1 1 0,1 0 0,0 0 0,5-2 0,7-1 0,0 1 0,0 0 0,21-1 0,-13 2 0,545-33 0,0 45 0,-12 0 0,-552-9 0,1-1 0,0 1 0,-1 0 0,1 0 0,-1 0 0,1 1 0,-1 0 0,0 0 0,1 0 0,-1 0 0,0 1 0,0-1 0,-1 1 0,1 0 0,0 0 0,-1 1 0,0-1 0,0 1 0,0-1 0,3 6 0,7 11 0,-1 1 0,17 40 0,-14-27 0,34 68 0,-5 3 0,-5 1 0,-4 2 0,-5 2 0,21 145 0,-3 291 0,-31 3 0,-9-239 0,0-7 0,-50 494 0,6-503 0,-48 341 0,43-138 0,43 5 0,2-183 0,16 106 0,-1 18 0,-19-437 0,-1 21 0,0 1 0,2-1 0,1 0 0,2 0 0,0 0 0,2 0 0,12 35 0,34 57-1365,-38-91-5461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4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42 1 24575,'-3'0'0,"-5"3"0,-1 8 0,1 5 0,2 4 0,2 1 0,2 0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221 132 24575,'-10'0'0,"-13"1"0,0-2 0,0 0 0,-27-7 0,45 8 0,1-1 0,0 0 0,0 0 0,-1-1 0,1 1 0,0-1 0,0 0 0,0 0 0,1 0 0,-1 0 0,0-1 0,1 0 0,0 1 0,-1-1 0,1-1 0,0 1 0,0 0 0,1-1 0,-1 1 0,1-1 0,0 0 0,0 0 0,-3-7 0,5 9 0,-1 0 0,1 1 0,0-1 0,0 0 0,0 0 0,0 0 0,0 0 0,0 0 0,0 0 0,1 0 0,-1 0 0,1 0 0,-1 0 0,1 1 0,0-1 0,0 0 0,0 0 0,0 1 0,0-1 0,0 1 0,0-1 0,1 1 0,-1-1 0,0 1 0,1 0 0,-1-1 0,1 1 0,-1 0 0,1 0 0,0 0 0,2-1 0,-3 2 0,1-1 0,-1 1 0,0 0 0,1-1 0,-1 1 0,1 0 0,-1 0 0,1 0 0,-1 0 0,1 0 0,-1 0 0,1 0 0,-1 0 0,0 1 0,1-1 0,-1 0 0,1 1 0,-1-1 0,0 1 0,1 0 0,-1 0 0,0-1 0,0 1 0,1 0 0,-1 0 0,0 0 0,0 0 0,0 0 0,0 0 0,0 0 0,-1 1 0,1-1 0,0 0 0,0 0 0,-1 1 0,1-1 0,-1 1 0,1-1 0,-1 0 0,0 1 0,1 1 0,0-1 5,-1 0-1,1 0 1,-1 0 0,0 0-1,1 0 1,-1 0-1,0 0 1,0-1 0,0 1-1,0 0 1,-1 0 0,1 0-1,0 0 1,-1 0-1,0 0 1,1 0 0,-1-1-1,0 1 1,0 0-1,0 0 1,0-1 0,0 1-1,0-1 1,0 1-1,-2 1 1,0-1-129,0 0 0,-1 0 1,1-1-1,-1 1 0,1-1 0,-1 1 1,1-1-1,-1 0 0,0 0 0,1-1 1,-9 1-1,-9 0-6702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24575,'22'-43'0,"-18"26"0,0 0 0,-1 0 0,-1 0 0,-1-1 0,-1-24 0,5-42 0,-5 81 3,1 0 0,0 0 0,0 0 0,0 0 0,0 0 0,0 0 0,1 0 0,0 1 0,-1-1 0,1 1 0,0-1 0,0 1-1,0 0 1,1 0 0,-1 0 0,0 0 0,1 0 0,-1 0 0,1 1 0,0-1 0,-1 1 0,1-1 0,0 1 0,0 0 0,0 0 0,0 1 0,0-1 0,5 0-1,10-1-174,0 0-1,0 2 0,32 2 0,-29-1-586,-1 0-6067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24575,'-3'0'0,"-1"3"0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24575,'-1'15'0,"1"27"0,0-40 0,0 0 0,0-1 0,1 1 0,-1 0 0,0 0 0,1 0 0,-1-1 0,1 1 0,0 0 0,-1-1 0,1 1 0,0-1 0,0 1 0,0-1 0,0 1 0,3 2 0,-3-4 0,-1 0 0,1 0 0,0 0 0,0 0 0,0 0 0,0 0 0,0 0 0,0 0 0,0 0 0,0 0 0,-1 0 0,1-1 0,0 1 0,0 0 0,0-1 0,0 1 0,-1 0 0,1-1 0,0 1 0,0-1 0,-1 1 0,1-1 0,0 0 0,-1 1 0,1-1 0,-1 0 0,1 1 0,-1-1 0,1 0 0,-1 0 0,1 0 0,-1 1 0,0-1 0,1-1 0,14-29 0,-6 3 0,-3 0 0,0-1 0,-2 1 0,0-1 0,-3 0 0,0 0 0,-4-30 0,3-43 0,0 99-42,0 1-1,-1 0 0,1 0 1,1-1-1,-1 1 0,0 0 1,0 0-1,1 0 0,-1 0 1,1-1-1,0 1 0,0 0 1,0 0-1,0 0 0,0 0 1,0 1-1,0-1 0,1 0 1,-1 0-1,0 1 0,1-1 1,0 0-1,-1 1 0,1 0 1,0-1-1,0 1 0,0 0 1,0 0-1,0 0 0,0 0 1,3 0-1,9-1-6783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24575,'-3'0'0,"-1"6"0,0 6 0,0 4 0,-1 3 0,-1 1 0,1 1 0,1-3-8191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24575,'15'10'0,"19"3"0,100 20 0,220 23 0,-272-45 0,110 1 0,-104-9 0,-87-3 0,0 0 0,0 0 0,0 0 0,1 0 0,-1 0 0,0 0 0,0 0 0,0 0 0,0 0 0,0 1 0,0-1 0,0 0 0,0 1 0,0-1 0,0 1 0,0-1 0,0 1 0,0-1 0,0 1 0,0 0 0,0-1 0,-1 1 0,1 0 0,0 0 0,0 0 0,0 0 0,-1 1 0,0-1 0,-1 0 0,1 1 0,0-1 0,-1 0 0,1 0 0,0 0 0,-1 0 0,0 1 0,1-1 0,-1 0 0,0 0 0,1 0 0,-1 0 0,0 0 0,0 0 0,0 0 0,-1 0 0,-56 42 0,55-41 0,-774 459-1365,730-436-5461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24575,'0'7'0,"-4"11"0,-7 14 0,-2 7 0,-2 18 0,2 8 0,2 10 0,4-4 0,3-4 0,2-8 0,1-9 0,1-11 0,1-8 0,0-10-8191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24575,'3'0'0,"8"-3"0,9-5 0,7-7 0,6-8 0,7-14 0,7-9 0,-1-2 0,-2 5 0,-5 3 0,-6 5 0,-5 9 0,-4 8 0,-3 7 0,-5 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24575,'0'7'0,"3"8"0,9 6 0,1 2 0,5 4 0,7-3 0,5 1 0,8 1 0,1-3 0,0-3 0,-3-3 0,-5-4 0,-3-5 0,-8-2-8191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0 509 24575,'18'-1'0,"-1"-1"0,0 0 0,0-2 0,0 0 0,0 0 0,-1-2 0,1 0 0,-1-1 0,-1 0 0,1-2 0,-1 0 0,-1 0 0,0-1 0,0-1 0,-1 0 0,0-1 0,17-21 0,5-10 0,-2-1 0,-2-2 0,-2-1 0,27-60 0,-53 101 0,0 0 0,0 0 0,1 0 0,-1 1 0,1 0 0,1 0 0,-1 0 0,1 0 0,0 1 0,7-6 0,-9 8 0,0 0 0,0 1 0,1 0 0,-1-1 0,1 1 0,-1 0 0,1 1 0,-1-1 0,1 1 0,-1-1 0,1 1 0,0 0 0,-1 0 0,1 1 0,-1-1 0,1 1 0,0 0 0,-1-1 0,0 2 0,6 1 0,17 11-46,1 0-1,-2 2 0,0 1 0,-1 1 1,-1 2-1,38 39 0,-22-21-991,-12-14-5788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24575,'0'0'0,"0"-1"0,1 0 0,-1 0 0,1 0 0,-1 0 0,1 0 0,-1 1 0,1-1 0,-1 0 0,1 1 0,0-1 0,-1 0 0,1 1 0,0-1 0,0 1 0,0-1 0,-1 1 0,1-1 0,0 1 0,0 0 0,0-1 0,0 1 0,0 0 0,0 0 0,0-1 0,0 1 0,-1 0 0,3 0 0,30-2 0,-31 2 0,5 0 0,0 1 0,0 0 0,-1 0 0,1 0 0,0 1 0,-1 0 0,0 0 0,1 1 0,-1 0 0,0 0 0,0 0 0,-1 1 0,1 0 0,-1 0 0,1 0 0,-1 1 0,-1-1 0,1 1 0,-1 1 0,1-1 0,-2 1 0,7 10 0,-6-8 0,1 0 0,-2 1 0,1-1 0,-1 1 0,0 0 0,-1 0 0,0 1 0,-1-1 0,0 0 0,0 0 0,-1 1 0,0-1 0,-1 1 0,1-1 0,-2 0 0,-2 11 0,2-16 0,1-1 0,-1 1 0,0-1 0,0 1 0,0-1 0,0 0 0,-1 0 0,1 0 0,-1 0 0,0 0 0,0-1 0,0 1 0,0-1 0,0 0 0,-1 0 0,1 0 0,-1 0 0,1 0 0,-1-1 0,1 0 0,-1 0 0,0 0 0,0 0 0,0 0 0,0-1 0,0 0 0,1 0 0,-1 0 0,0 0 0,0 0 0,0-1 0,0 0 0,0 0 0,1 0 0,-1 0 0,0 0 0,1-1 0,-1 0 0,1 0 0,-1 0 0,1 0 0,0 0 0,0 0 0,0-1 0,0 0 0,0 0 0,1 1 0,-1-2 0,1 1 0,0 0 0,-3-6 0,-2-10-124,1 1 0,1-1 0,0 0 0,2 0 0,0-1 0,1 1-1,1-1 1,1 1 0,1-1 0,6-37 0,-3 41-6702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24575,'-1'40'0,"-1"1"0,-2-1 0,-1-1 0,-3 1 0,-1-1 0,-2 0 0,-27 63 0,37-98 0,-6 12 0,0 0 0,1 0 0,1 1 0,-4 23 0,8-36 0,1-1 0,-1 0 0,1 1 0,0-1 0,0 1 0,0-1 0,0 0 0,1 1 0,-1-1 0,1 0 0,0 1 0,0-1 0,0 0 0,0 0 0,1 0 0,-1 0 0,1 0 0,0 0 0,0 0 0,0 0 0,0-1 0,1 1 0,-1-1 0,1 1 0,-1-1 0,1 0 0,0 0 0,0 0 0,4 1 0,24 9 0,1-2 0,0-1 0,1-2 0,50 5 0,-24-4 0,103 10-431,297-7 0,-413-11-72,-20 0-6323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24575,'-2'2'0,"0"1"0,0-1 0,0 0 0,0 1 0,1-1 0,-1 1 0,1-1 0,0 1 0,0 0 0,0 0 0,0-1 0,0 1 0,0 0 0,1 0 0,-1 0 0,1 0 0,0 0 0,0 0 0,0 0 0,0 0 0,1 0 0,-1 0 0,1 0 0,0-1 0,0 1 0,0 0 0,0 0 0,0-1 0,0 1 0,1 0 0,0-1 0,-1 1 0,1-1 0,4 4 0,5 7 0,1-1 0,0 0 0,1-1 0,21 15 0,-34-26 0,35 25 0,-6-6 0,39 35 0,-62-48 0,0 0 0,0 0 0,-1 0 0,0 0 0,0 1 0,0 0 0,-1 0 0,0 0 0,-1 1 0,1 0 0,3 14 0,-7-21 0,1 1 0,-1 0 0,0 0 0,1 0 0,-1 0 0,0 0 0,0 0 0,-1-1 0,1 1 0,0 0 0,-1 0 0,1 0 0,-1 0 0,1-1 0,-1 1 0,0 0 0,0-1 0,0 1 0,0 0 0,0-1 0,-2 3 0,0-2 0,1 0 0,-1 0 0,0 0 0,0 0 0,0 0 0,0 0 0,-1-1 0,1 0 0,0 0 0,-7 2 0,-8 0 0,1-1 0,-1-1 0,-30-1 0,35 0 0,2 0-227,-1-1-1,1 0 1,0 0-1,0-1 1,-20-6-1,9-1-6598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24575,'6'-3'0,"10"-1"0,11 0 0,12 0 0,5 2 0,5-3 0,-2 0 0,-2 0 0,0 2 0,4 0 0,-1 2 0,-2 0 0,-4 1 0,-4 0 0,-5 1 0,-7-1-8191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24575,'9'0'0,"12"-1"0,0 1 0,1 1 0,-1 1 0,-1 0 0,1 2 0,0 0 0,30 11 0,-48-13 0,-1-1 0,1 1 0,-1 0 0,0 0 0,0 0 0,0 0 0,0 0 0,0 0 0,0 0 0,-1 1 0,1-1 0,-1 0 0,0 1 0,1 0 0,-1-1 0,0 1 0,0 0 0,-1 0 0,1-1 0,-1 1 0,1 0 0,-1 0 0,0 0 0,0 0 0,0-1 0,0 1 0,-1 0 0,0 4 0,0-2 0,0-1 0,0 1 0,0-1 0,-1 1 0,1-1 0,-1 1 0,0-1 0,-1 0 0,1 0 0,-1 0 0,1 0 0,-1-1 0,0 1 0,-1-1 0,1 0 0,-6 5 0,0-4 0,0 0 0,0 0 0,0-1 0,-1 0 0,1-1 0,-1 0 0,1 0 0,-20 0 0,-2-2 0,-46-5 0,74 5-44,0 0 0,0 0 0,0-1 0,0 1 0,0-1 0,1 0 0,-1 1 0,0-2 0,1 1 0,-1 0 0,0 0 0,1-1 0,-1 1 0,1-1 0,0 0 0,0 0 0,-1 0 0,1 0-1,0 0 1,1 0 0,-1-1 0,0 1 0,1-1 0,-1 1 0,1-1 0,0 1 0,0-1 0,0 0 0,0 0 0,-1-5 0,0-8-6782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24575,'0'7'0,"0"5"0,0 4 0,0 6 0,0 6 0,0 1 0,0 3 0,0-1 0,0-2 0,4 0 0,0-1 0,1-3 0,-2-4-8191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24575,'43'-2'0,"33"0"0,-70 2 0,0 1 0,0-1 0,0 1 0,0 1 0,-1-1 0,1 1 0,0 0 0,-1 0 0,8 4 0,-11-5 0,-1 0 0,1 0 0,0 0 0,-1 0 0,1 0 0,0 1 0,-1-1 0,0 1 0,1-1 0,-1 1 0,0-1 0,0 1 0,0 0 0,0 0 0,0-1 0,0 1 0,0 0 0,-1 0 0,1 0 0,-1 0 0,1 0 0,-1 0 0,0 0 0,0 0 0,0 0 0,0 0 0,0 0 0,0 0 0,-1 2 0,0-2 0,0 1 0,0-1 0,0 0 0,0 0 0,0 0 0,-1-1 0,1 1 0,-1 0 0,0 0 0,1-1 0,-1 1 0,0-1 0,0 1 0,0-1 0,0 0 0,0 0 0,0 0 0,0 0 0,-1 0 0,1 0 0,0-1 0,0 1 0,-1-1 0,-3 1 0,-76-1-198,61-1-969,4 0-5659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24575,'4'0'0,"0"-4"0,0-4 0,6-4 0,2-3 0,1-6 0,-1-6 0,0-2 0,-1 1 0,0-5 0,-1 0 0,1 6 0,-2 7-8191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24575,'6'1'0,"0"-1"0,0 1 0,0 1 0,1-1 0,-1 1 0,-1 0 0,1 0 0,0 1 0,0 0 0,-1 0 0,0 0 0,1 1 0,-1-1 0,-1 1 0,1 1 0,0-1 0,-1 1 0,0-1 0,0 1 0,0 0 0,-1 0 0,6 12 0,-3-6 0,-1 0 0,0 1 0,-1 0 0,0 0 0,-1 0 0,0 0 0,-1 0 0,-1 1 0,1-1 0,-2 21 0,0-31 0,-1 1 0,1-1 0,-1 0 0,1 0 0,-1 1 0,0-1 0,0 0 0,0 0 0,0 0 0,0 0 0,0 0 0,0 0 0,-1 0 0,1-1 0,-1 1 0,1 0 0,-1-1 0,0 1 0,-2 1 0,0-1 0,-1 1 0,0-1 0,1 0 0,-1 0 0,0 0 0,0 0 0,-1-1 0,-5 1 0,-3 0 0,0-1 0,0-1 0,0 0 0,0-1 0,-20-3 0,25 1-151,0 1-1,1-2 0,-1 1 0,1-1 1,0 0-1,0-1 0,0 0 1,-11-9-1,3 1-6674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24575,'16'18'0,"-1"1"0,-1 0 0,21 39 0,-19-32 0,26 36 0,-36-54 0,1-1 0,0 0 0,0 0 0,0-1 0,1 0 0,0 0 0,0-1 0,15 8 0,-21-12 0,1 0 0,-1 0 0,1 0 0,0 0 0,-1-1 0,1 1 0,0-1 0,-1 0 0,1 1 0,0-1 0,-1-1 0,1 1 0,0 0 0,0-1 0,-1 1 0,1-1 0,-1 0 0,5-1 0,-2-1 0,-1 1 0,0-1 0,1 0 0,-1-1 0,0 1 0,-1-1 0,1 1 0,0-1 0,3-6 0,6-10 0,-2 0 0,0-1 0,13-34 0,-16 35 0,-1 1 0,-7 15 0,1 1 0,0-1 0,0 0 0,1 1 0,-1-1 0,1 1 0,0-1 0,0 1 0,0 0 0,0 0 0,4-5 0,-5 9 0,0 0 0,0 0 0,0 0 0,0 0 0,0 0 0,0 0 0,-1 0 0,1 1 0,0-1 0,-1 0 0,1 0 0,-1 1 0,1-1 0,-1 0 0,0 1 0,1-1 0,-1 0 0,0 1 0,0-1 0,0 0 0,0 3 0,0-3 0,6 75-56,-5 111 1,-2-106-1199,0-41-5572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24575,'25'0'0,"-15"-1"0,0 1 0,0 0 0,0 0 0,0 1 0,0 1 0,11 2 0,-18-3 0,-1 1 0,1-1 0,0 0 0,-1 1 0,1 0 0,-1 0 0,1-1 0,-1 1 0,0 1 0,0-1 0,1 0 0,-2 0 0,1 1 0,0-1 0,0 1 0,-1 0 0,0 0 0,1-1 0,-1 1 0,0 0 0,0 0 0,-1 0 0,1 0 0,0 4 0,-1-5 0,0 0 0,1-1 0,-1 1 0,0 0 0,0-1 0,0 1 0,0 0 0,-1-1 0,1 1 0,0-1 0,-1 1 0,1 0 0,-1-1 0,1 1 0,-1-1 0,0 1 0,0-1 0,0 0 0,0 1 0,0-1 0,0 0 0,0 1 0,0-1 0,-2 1 0,-1 1 0,1-1 0,-1 0 0,0-1 0,0 1 0,1-1 0,-1 1 0,0-1 0,0 0 0,-8 0 0,-1 0 0,0 0 0,0-1 0,-1-1 0,1 0 0,-20-4 0,30 4-36,0 0 0,-1 0 0,1 0 1,0 0-1,0 0 0,0 0 0,0-1 0,0 1 0,0-1 0,0 0 0,0 0 0,1 0 0,-1 0 0,1-1 0,0 1 0,-1-1 0,1 1 1,0-1-1,0 0 0,1 0 0,-1 0 0,1 0 0,-1 0 0,1 0 0,0 0 0,0-1 0,0 1 0,1 0 0,-1-1 0,1 1 0,0 0 1,0-1-1,0 1 0,0 0 0,0-1 0,1 1 0,1-4 0,5-15-6790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24575,'3'0'0,"5"0"0,3 0 0,5 0 0,5-7 0,2-15 0,2-7 0,2-9 0,-3-5 0,-3-1 0,-1 0 0,-4 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24575,'-1'10'0,"0"0"0,-1-1 0,0 1 0,-1-1 0,-4 13 0,-9 35 0,16-51 0,-1 0 0,2 0 0,-1 0 0,0 0 0,1 1 0,0-1 0,1-1 0,-1 1 0,1 0 0,0 0 0,0 0 0,1-1 0,0 1 0,5 7 0,4 2 0,1 0 0,0 0 0,18 15 0,-22-23 0,0 1 0,-1-1 0,0 2 0,0-1 0,-1 1 0,0 0 0,0 1 0,-1-1 0,-1 1 0,1 1 0,-2-1 0,6 16 0,-10-24 0,1 0 0,-1 0 0,0 0 0,1 0 0,-1 0 0,0 0 0,0 0 0,-1 0 0,1-1 0,0 1 0,-1 0 0,1 0 0,-1 0 0,1 0 0,-1 0 0,0-1 0,0 1 0,0 0 0,0-1 0,0 1 0,0 0 0,-1-1 0,-1 2 0,1-1 0,-1 0 0,-1 0 0,1 0 0,0-1 0,0 1 0,-1-1 0,1 0 0,-1 0 0,1 0 0,-1 0 0,-6 0 0,-4-1 0,-1 0 0,1 0 0,-1-2 0,0 0 0,-16-4 0,-3-5-1365,3-2-5461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0,1 0 0,6 0 0,2 0 0,3 0 0,0 0 0,5 0 0,1 0 0,4 0 0,3 0 0,0 0 0,-3 0 0,-4 0 0,-9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24575,'5'0'0,"-1"0"0,1 0 0,0 0 0,0 1 0,0-1 0,0 1 0,0 1 0,0-1 0,0 0 0,-1 1 0,1 0 0,-1 0 0,5 3 0,-7-2 0,1 0 0,-1-1 0,1 1 0,-1 0 0,0 0 0,0 0 0,-1 1 0,1-1 0,-1 0 0,1 1 0,-1-1 0,0 1 0,0-1 0,-1 1 0,1-1 0,-1 1 0,0 0 0,0 5 0,0-6-3,0 0-1,0 0 0,0 0 1,-1-1-1,1 1 0,-1 0 1,0 0-1,0 0 0,0-1 1,0 1-1,0-1 0,0 1 1,-1-1-1,1 1 0,-1-1 1,0 0-1,0 0 0,0 1 1,0-1-1,0-1 0,-4 4 1,2-2 19,-1-1 1,0 1 0,0-1 0,0 0-1,0 0 1,-1 0 0,1-1-1,-1 0 1,1 0 0,0 0-1,-7 0 1,5-1-37,0 0 0,1-1 0,-1 1 0,0-1-1,0-1 1,1 1 0,-1-1 0,0 0 0,-5-4 0,8 5-51,1-1-1,0 1 1,0-1 0,0 0-1,1 0 1,-1-1 0,0 1-1,1 0 1,-1-1 0,1 1-1,0-1 1,0 0 0,0 0-1,0 0 1,1 0 0,-1 0-1,-1-5 1,-1-9-6755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24575,'4'0'0,"4"0"0,0-3 0,6-5 0,1-4 0,4-10 0,3-11 0,-4-11 0,4-6 0,-1-6 0,1 0 0,0 3 0,-5 8 0,-1 7 0,-3 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24575,'-1'0'0,"-1"1"0,1 0 0,0-1 0,-1 1 0,1 0 0,0 0 0,0 0 0,0 0 0,0 0 0,0 0 0,0 0 0,0 0 0,0 0 0,0 0 0,0 1 0,1-1 0,-1 0 0,0 1 0,1-1 0,-1 0 0,1 1 0,-1 1 0,-11 40 0,10-34 0,-12 74 0,12-63 0,-1 0 0,-1 0 0,-12 39 0,15-58 0,1 1 0,-1-1 0,1 1 0,-1-1 0,1 1 0,-1-1 0,0 0 0,0 1 0,0-1 0,0 0 0,0 0 0,0 0 0,0 1 0,0-1 0,0 0 0,0 0 0,0-1 0,-1 1 0,1 0 0,0 0 0,-1-1 0,-1 2 0,2-3 0,0 1 0,-1 0 0,1 0 0,0-1 0,0 1 0,0-1 0,-1 1 0,1-1 0,0 1 0,0-1 0,0 0 0,0 0 0,0 1 0,0-1 0,0 0 0,1 0 0,-1 0 0,0 0 0,0 0 0,0-2 0,-6-7 0,2 0 0,0 0 0,0-1 0,-4-13 0,-2-14 0,8 23 0,-2-1 0,0 1 0,-10-20 0,14 31 0,-1 1 0,0 0 0,0 0 0,0 0 0,-1 0 0,1 0 0,-1 0 0,1 1 0,-1-1 0,0 1 0,0 0 0,0 0 0,0 0 0,-1 0 0,1 0 0,-1 1 0,1-1 0,-1 1 0,-5-1 0,7 2 0,0 0 0,0 0 0,0 0 0,1 0 0,-1 1 0,0-1 0,0 0 0,0 1 0,0 0 0,0-1 0,1 1 0,-1 0 0,0 0 0,0 0 0,1 0 0,-1 1 0,1-1 0,-1 0 0,1 0 0,0 1 0,-1-1 0,1 1 0,0 0 0,0-1 0,0 1 0,0 0 0,0-1 0,1 1 0,-2 3 0,-4 10 0,1 0 0,-5 28 0,4-18 0,-4 9-1365,2-4-5461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24575,'1'6'0,"0"0"0,0 0 0,1-1 0,-1 1 0,1 0 0,1-1 0,-1 1 0,1-1 0,0 1 0,0-1 0,6 7 0,45 50 0,-35-43 0,1 0 0,28 20 0,-41-34 0,-1-1 0,1 1 0,0-1 0,0-1 0,0 1 0,0-1 0,1-1 0,-1 1 0,1-1 0,0 0 0,-1-1 0,13 1 0,-18-2 0,0 0 0,-1 0 0,1-1 0,0 1 0,-1 0 0,1-1 0,0 1 0,-1-1 0,1 0 0,-1 1 0,1-1 0,-1 0 0,0 0 0,1 0 0,-1 0 0,0 0 0,0 0 0,1-1 0,-1 1 0,0 0 0,0-1 0,0 1 0,-1 0 0,1-1 0,0 1 0,0-1 0,-1 1 0,1-1 0,-1 0 0,0 1 0,1-1 0,-1 0 0,0 1 0,0-1 0,0 0 0,0 1 0,0-1 0,0 0 0,0 1 0,-1-1 0,1 1 0,-1-1 0,0-2 0,-1-6 0,-1-1 0,-1 0 0,0 1 0,0 0 0,-6-10 0,-12-16 0,-50-59 0,9 12 0,62 81-4,-1 0 0,1 0 0,0 1 0,-1-1 0,1 0 0,0 0 0,0 0-1,1 0 1,-1-1 0,0 1 0,1 0 0,-1 0 0,1 0 0,-1 0 0,1-1 0,0 1 0,0 0-1,0 0 1,1-1 0,0-2 0,-1 3 15,2 1-1,-1-1 0,0 1 1,0-1-1,0 1 0,1-1 1,-1 1-1,0 0 1,1 0-1,0 0 0,-1 0 1,1 0-1,-1 0 1,1 0-1,0 1 0,0-1 1,-1 0-1,5 0 0,9-1-252,0 0-1,0 1 0,0 0 0,24 3 0,-34-2-19,13 2-6564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24575,'56'20'0,"-43"-17"0,-1 1 0,1 0 0,-1 1 0,0 1 0,20 11 0,-30-15 0,1 0 0,-1 1 0,1-1 0,-1 0 0,0 1 0,0-1 0,0 1 0,0 0 0,-1 0 0,1 0 0,-1 0 0,1 0 0,-1 0 0,0 0 0,0 0 0,0 0 0,-1 1 0,1-1 0,-1 0 0,0 0 0,0 1 0,0-1 0,0 0 0,-1 1 0,1-1 0,-1 0 0,-2 6 0,2-6 0,0 0 0,0 0 0,1 0 0,-1 0 0,1 0 0,-1 1 0,1-1 0,0 0 0,0 0 0,0 0 0,1 0 0,-1 0 0,1 0 0,0 0 0,-1 0 0,1 0 0,1 0 0,-1 0 0,0 0 0,1 0 0,-1-1 0,1 1 0,0 0 0,0-1 0,0 0 0,0 1 0,0-1 0,1 0 0,3 3 0,14 12 0,-1 2 0,22 29 0,-35-41 0,0 1 0,-1 0 0,0 0 0,-1 0 0,0 1 0,0-1 0,-1 1 0,0 0 0,-1 0 0,3 13 0,-5-21 0,0 1 0,0 0 0,0-1 0,0 1 0,0 0 0,0-1 0,0 1 0,-1-1 0,1 1 0,-1 0 0,1-1 0,-1 1 0,1-1 0,-1 1 0,0-1 0,0 0 0,0 1 0,0-1 0,0 0 0,0 0 0,0 1 0,0-1 0,-2 1 0,0 0 0,0 0 0,-1 0 0,1-1 0,-1 1 0,1-1 0,-1 0 0,0 0 0,1 0 0,-8 0 0,-6 0 0,-1-1 0,0-1 0,-22-3 0,37 4 0,-192-39-992,186 37 619,-54-13-6453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24575,'0'9'0,"0"8"0,0 10 0,0 7 0,0 5 0,-3-2 0,-2-2 0,-2-9 0,-1-8-8191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24575,'3'0'0,"5"0"0,7 0 0,5 0 0,2 0 0,4 0 0,1 7 0,-1 2 0,-4 6 0,-4 7 0,-4 7 0,-5 1 0,-3 0 0,-4 0 0,-4-1 0,-13 1 0,-13-4 0,-2-7-8191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24575,'-4'7'0,"0"0"0,0 0 0,1 1 0,-1-1 0,2 1 0,-1-1 0,1 1 0,0 0 0,1 0 0,0 0 0,0 0 0,1 14 0,-1-7 0,-6 359 0,7-366 0,0-1 0,1 0 0,0 1 0,0-1 0,1 1 0,0-1 0,0 0 0,1 0 0,-1 0 0,2 0 0,5 9 0,-7-13 0,1 0 0,0 0 0,0-1 0,0 1 0,0-1 0,0 1 0,1-1 0,-1 0 0,1 0 0,-1-1 0,1 1 0,0-1 0,-1 0 0,1 0 0,0 0 0,0 0 0,0 0 0,0-1 0,0 0 0,0 0 0,0 0 0,8-2 0,-6 1 0,1-1 0,-1 0 0,0-1 0,0 0 0,0 0 0,0 0 0,0 0 0,-1-1 0,0 0 0,1 0 0,-2-1 0,1 1 0,0-1 0,-1 0 0,7-10 0,-6 8 0,0 1 0,-1-1 0,1 0 0,-2-1 0,1 1 0,-1-1 0,0 0 0,0 1 0,-1-1 0,0 0 0,-1-1 0,1-11 0,-2 18 5,0-1-1,0 0 1,0 1 0,-1-1-1,1 1 1,-1-1-1,0 1 1,0-1 0,0 1-1,0 0 1,0-1 0,0 1-1,0 0 1,-1 0-1,1 0 1,-1 0 0,0 0-1,0 0 1,0 0-1,0 0 1,0 1 0,0-1-1,0 1 1,0 0-1,-5-3 1,0 2-217,-1 0 0,0 0 0,0 0-1,0 1 1,0 0 0,-16 1 0,-2 1-6614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24575,'4'0'0,"10"10"0,4 7 0,1 3 0,1-1 0,1-4 0,0-5 0,-4-10 0,-5-12 0,-4-14 0,-4-3-8191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24575,'4'0'0,"3"3"0,9 8 0,0 6 0,8 6 0,4 5 0,2 6 0,8 0 0,6 0 0,-1-1 0,-4-7 0,-2-8 0,-4-7 0,-5-5 0,-3-4 0,-6-2-8191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24575,'1'4'0,"1"1"0,-1-1 0,1 0 0,0 1 0,0-1 0,0 0 0,1 0 0,-1 0 0,1-1 0,6 7 0,9 14 0,26 66 0,-5 1 0,35 115 0,-66-183 0,6 16 0,-14-39 0,0 0 0,0 1 0,0-1 0,0 0 0,0 1 0,0-1 0,0 0 0,0 1 0,0-1 0,0 0 0,0 1 0,1-1 0,-1 0 0,0 1 0,0-1 0,0 0 0,0 1 0,1-1 0,-1 0 0,0 1 0,0-1 0,0 0 0,1 0 0,-1 1 0,0-1 0,1 0 0,-1 0 0,0 0 0,0 0 0,1 1 0,-1-1 0,0 0 0,1 0 0,-1 0 0,0 0 0,1 0 0,-1 0 0,0 0 0,1 0 0,-1 0 0,0 0 0,1 0 0,-1 0 0,0 0 0,1 0 0,-1 0 0,0 0 0,1 0 0,-1 0 0,0 0 0,1-1 0,-1 1 0,0 0 0,1 0 0,-1 0 0,0-1 0,0 1 0,1 0 0,-1 0 0,0-1 0,0 1 0,1 0 0,-1 0 0,0-1 0,0 1 0,0-1 0,10-25 0,-9 21 0,8-23 20,1 0 0,1 0 0,1 1 0,2 1 0,28-43 0,-33 57-126,1 0 0,0 0 0,0 1 0,1 0 0,0 1 0,1 1-1,1-1 1,-1 2 0,1 0 0,1 0 0,-1 2 0,1-1 0,15-3 0,-2 3-6720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24575,'0'3'0,"0"9"0,0 7 0,0 5 0,3 8 0,2 6 0,-1-2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24575,'54'2'0,"0"2"0,86 18 0,97 39 0,-189-47 0,66 29 0,-99-36 0,-1 0 0,1 1 0,-1 0 0,-1 2 0,1-1 0,-2 2 0,1 0 0,13 16 0,-24-25 0,0 0 0,0 0 0,-1 0 0,1 1 0,0-1 0,-1 0 0,0 1 0,1 0 0,-1-1 0,0 1 0,-1 0 0,1-1 0,0 1 0,-1 0 0,1 0 0,-1 0 0,0 0 0,0-1 0,0 1 0,-1 3 0,0-4 0,0 1 0,0-1 0,-1 0 0,1 0 0,0 0 0,-1 0 0,0-1 0,1 1 0,-1 0 0,0-1 0,0 1 0,0-1 0,0 1 0,0-1 0,-1 0 0,1 0 0,0 0 0,0 0 0,-1-1 0,1 1 0,-1 0 0,1-1 0,-4 1 0,-107 15-615,-119 2-1,227-17 482,-21 0-6692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24575,'-8'6'0,"0"1"0,1 0 0,-1 0 0,1 1 0,1 0 0,0 0 0,0 1 0,-8 16 0,4-9 0,7-12 0,1-1 0,0 1 0,-1 0 0,2 0 0,-1 1 0,0-1 0,1 0 0,-1 0 0,1 1 0,1-1 0,-1 1 0,0-1 0,1 1 0,1 7 0,0-7 0,0 0 0,1 0 0,0 0 0,0 0 0,1 0 0,-1-1 0,1 0 0,0 1 0,0-1 0,0 0 0,1 0 0,-1 0 0,6 3 0,30 27 0,62 41 0,-54-43 0,44 41 0,-78-60 0,0 0 0,-1 0 0,0 1 0,-1 1 0,0 0 0,-1 1 0,11 23 0,-20-37 0,0 0 0,0 0 0,0 0 0,0 1 0,0-1 0,-1 0 0,1 1 0,-1-1 0,0 1 0,1-1 0,-1 0 0,0 1 0,0-1 0,-1 1 0,1-1 0,0 0 0,-1 1 0,1-1 0,-2 3 0,1-3 0,-1 0 0,1-1 0,0 1 0,-1-1 0,1 1 0,-1-1 0,0 0 0,1 0 0,-1 0 0,0 1 0,0-2 0,1 1 0,-1 0 0,0 0 0,0-1 0,0 1 0,0-1 0,-2 1 0,-7 0 0,1 0 0,0-1 0,-1-1 0,1 1 0,0-2 0,0 1 0,-18-6 0,-1-3 24,0-1 0,1-2 0,0-1 0,-41-26 0,-94-83-1509,124 90-5341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4 0,3 7 0,3 8 0,4 12 0,0 10 0,-2 8 0,-1 12 0,1 0 0,-5-2 0,-3-3 0,-5-9 0,-3-8 0,-3-8 0,-1-8-8191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24575,'0'7'0,"-4"8"0,0 6 0,-1 2 0,-2 7 0,-3 9 0,0-3-8191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24575,'-13'0'0,"1"0"0,0 1 0,0 0 0,0 1 0,0 1 0,0 0 0,0 0 0,1 1 0,-1 1 0,1 0 0,0 0 0,0 1 0,1 1 0,-19 15 0,20-14 0,2 0 0,-1 1 0,1 0 0,0 1 0,1 0 0,0-1 0,1 2 0,0-1 0,0 1 0,1 0 0,0 0 0,1 0 0,1 0 0,0 1 0,-2 21 0,4-29 0,-1 0 0,1 0 0,0 0 0,0 1 0,0-1 0,1 0 0,-1 0 0,1-1 0,0 1 0,0 0 0,1 0 0,-1 0 0,1-1 0,0 1 0,0 0 0,0-1 0,0 0 0,0 1 0,4 2 0,0-1 0,1 0 0,0-1 0,0 0 0,0 0 0,1 0 0,-1-1 0,1 0 0,11 2 0,7 2 30,0 0 0,0-2 0,46 4 0,-62-8-144,0-1 0,0 0-1,0-1 1,0 0 0,0 0 0,0-1-1,0-1 1,0 1 0,-1-2 0,1 1-1,-1-1 1,16-10 0,-4-2-6712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24575,'-3'67'0,"-16"89"0,3-35 0,62-176 0,-42 50 0,1 0 0,-1 1 0,1-1 0,0 1 0,0 1 0,1-1 0,-1 1 0,1-1 0,-1 2 0,1-1 0,0 1 0,0-1 0,1 2 0,5-2 0,-10 3 0,0 0 0,0 1 0,-1-1 0,1 1 0,0 0 0,0-1 0,-1 1 0,1 0 0,-1 0 0,1 0 0,-1 0 0,1 0 0,-1 1 0,1-1 0,-1 0 0,0 1 0,0-1 0,0 0 0,0 1 0,0 0 0,0-1 0,0 1 0,1 3 0,15 47 0,-13-38 0,41 138-1365,-36-122-5461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24575,'0'6'0,"1"-1"0,0 1 0,1 0 0,-1-1 0,1 1 0,0-1 0,1 0 0,-1 0 0,6 7 0,-7-9 0,0-1 0,1 1 0,-1-1 0,1 0 0,0 1 0,0-1 0,0 0 0,0 0 0,0 0 0,0-1 0,0 1 0,1 0 0,-1-1 0,1 1 0,-1-1 0,1 0 0,-1 0 0,1 0 0,5 1 0,-6-3 0,0 1 0,0-1 0,0 1 0,-1-1 0,1 0 0,0 0 0,0 0 0,-1 0 0,1 0 0,0 0 0,-1-1 0,1 1 0,-1 0 0,1-1 0,-1 1 0,0-1 0,0 0 0,0 1 0,0-1 0,0 0 0,0 0 0,0 1 0,0-1 0,-1 0 0,1 0 0,0-3 0,11-58 0,-11 53 0,-1 8 0,0 0 0,0 0 0,1 0 0,-1 0 0,0 0 0,1 0 0,0 0 0,-1 0 0,1 1 0,0-1 0,0 0 0,0 0 0,0 1 0,2-3 0,-3 4 0,1 0 0,-1 0 0,0 0 0,1 0 0,0-1 0,-1 1 0,1 0 0,-1 0 0,1 0 0,-1 0 0,1 0 0,-1 0 0,1 1 0,-1-1 0,1 0 0,-1 0 0,1 0 0,-1 0 0,1 0 0,-1 1 0,0-1 0,1 0 0,-1 1 0,1-1 0,-1 0 0,1 0 0,-1 1 0,0-1 0,1 1 0,-1-1 0,0 0 0,1 2 0,5 6 0,1 2 0,-2-1 0,9 18 0,-9-16 0,12 24-94,-13-23-33,1-1 0,0 0-1,1 0 1,0 0 0,0-1 0,2 0 0,-1 0 0,1-1 0,13 12 0,-5-12-6699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24575,'3'6'0,"0"-1"0,-1 0 0,0 1 0,0-1 0,0 1 0,-1 0 0,0-1 0,0 1 0,0 0 0,-1 0 0,1 0 0,-2 10 0,2 8 0,2 16 0,-1-10 0,1 0 0,13 57 0,-16-87 0,0 1 0,-1-1 0,1 1 0,0-1 0,0 1 0,0-1 0,0 1 0,1-1 0,-1 1 0,0-1 0,0 1 0,0-1 0,0 1 0,0-1 0,1 1 0,-1-1 0,0 1 0,0-1 0,1 0 0,-1 1 0,0-1 0,1 1 0,-1-1 0,0 0 0,1 1 0,-1-1 0,1 0 0,-1 0 0,0 1 0,1-1 0,-1 0 0,1 0 0,-1 1 0,1-1 0,-1 0 0,1 0 0,-1 0 0,1 0 0,-1 0 0,1 0 0,-1 0 0,1 0 0,-1 0 0,2 0 0,11-25 0,4-39 0,-14 49-195,0 1 0,1 0 0,1 0 0,0 0 0,1 0 0,8-12 0,-3 8-6631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24575,'3'7'0,"2"5"0,2 11 0,1 7 0,-1 10 0,-3 1 0,0-4 0,1 0 0,7-8 0,5-8 0,2-7 0,2-7 0,0-4 0,0-3 0,0-1 0,0-1 0,-1 0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24575,'3'0'0,"5"0"0,11-4 0,5 0 0,3 0 0,2 1 0,4 1 0,-1 0 0,-6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24575,'4'3'0,"7"8"0,5 6 0,4-1 0,1 1 0,4 4 0,-2-2-8191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24575,'-4'0'0,"0"10"0,-4 9 0,0 6 0,2 8 0,1 8 0,1 8 0,2 5 0,2-4 0,-1 1 0,5 1 0,1-2 0,-1-6 0,0-7 0,-1-10-8191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24575,'0'2'0,"0"-1"0,0 1 0,0-1 0,0 0 0,1 1 0,-1-1 0,1 1 0,-1-1 0,1 0 0,-1 0 0,1 1 0,0-1 0,0 0 0,0 0 0,0 0 0,-1 1 0,1-1 0,1 0 0,-1-1 0,0 1 0,0 0 0,0 0 0,0 0 0,1-1 0,-1 1 0,0 0 0,1-1 0,-1 1 0,0-1 0,1 0 0,-1 1 0,1-1 0,-1 0 0,1 0 0,-1 0 0,0 0 0,1 0 0,-1 0 0,1 0 0,-1-1 0,1 1 0,-1-1 0,0 1 0,1-1 0,-1 1 0,0-1 0,1 1 0,-1-1 0,0 0 0,0 0 0,0 0 0,0 0 0,0 0 0,0 0 0,0 0 0,0 0 0,0 0 0,0 0 0,0-1 0,-1 1 0,2-2 0,2-13 0,0-1 0,-1 0 0,0 1 0,-2-1 0,0 0 0,0 0 0,-2 0 0,0 0 0,-1 0 0,-5-18 0,-2-55 0,8 88 0,1 0 0,0 0 0,0 0 0,0 0 0,0 0 0,0 0 0,0 0 0,1 0 0,-1 0 0,1 0 0,-1 1 0,1-1 0,0 0 0,0 0 0,-1 1 0,1-1 0,0 0 0,1 1 0,-1-1 0,0 1 0,0-1 0,1 1 0,-1-1 0,3-1 0,-1 2 0,0 0 0,-1 1 0,1-1 0,0 1 0,0-1 0,-1 1 0,1 0 0,0 0 0,0 0 0,0 1 0,-1-1 0,1 0 0,0 1 0,-1 0 0,4 1 0,9 4 0,0 0 0,0 2 0,0 0 0,20 14 0,24 29-1365,-39-29-5461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24575,'7'0'0,"5"0"0,4 7 0,3 8 0,-2 6 0,-1 9 0,-2 5 0,-5 8 0,-3 6 0,-2-2 0,-6-2 0,-6-6 0,-8-10 0,-8-8 0,-3-13 0,3-7-8191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24575,'-3'3'0,"-2"5"0,1 4 0,1 3 0,1 3 0,0 1 0,5 1 0,4 1 0,8-4 0,5-5 0,2-4 0,1-3 0,3-3 0,0-2 0,3 0 0,0-4 0,-6-5 0,-6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24575,'-3'0'0,"-1"7"0,-1 5 0,2 8 0,0 6 0,2 6 0,0 7 0,1-2-8191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12 0,3 12 0,1 14 0,4 8 0,-1-3 0,0-6 0,-2-9 0,-2-10-8191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24575,'3'4'0,"5"3"0,4 9 0,7 3 0,3 3 0,-2-2-8191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24575,'-7'0'0,"-5"0"0,-7 7 0,-11 5 0,-13 4 0,-10 6 0,-15 6 0,-3-1 0,0-3 0,3-5 0,3-6 0,9-5 0,4-4 0,1-3 0,9-1-8191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24575,'0'7'0,"3"5"0,4 4 0,9 6 0,7 3 0,7-4 0,4-1 0,1-4 0,0-5 0,-2-5 0,0-6 0,0-10 0,-4-3-8191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24575,'-3'7'0,"-4"9"0,-9 7 0,0 15 0,2 10 0,3 7 0,4 4 0,3-5 0,-4-8 0,-2-9 0,2-10-8191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4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45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9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2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4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4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3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531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74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075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056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516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59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913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91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95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1aa1419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1aa1419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4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en-US" dirty="0"/>
              <a:t>https://www.tandfonline.com/doi/full/10.1080/13825577.2021.1918842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4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3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 algn="r" rtl="1">
              <a:buAutoNum type="arabicPeriod"/>
            </a:pPr>
            <a:r>
              <a:rPr lang="he-IL" dirty="0"/>
              <a:t>להסביר שמדובר </a:t>
            </a:r>
            <a:r>
              <a:rPr lang="he-IL" dirty="0" err="1"/>
              <a:t>בטוויטים</a:t>
            </a:r>
            <a:r>
              <a:rPr lang="he-IL" dirty="0"/>
              <a:t> של </a:t>
            </a:r>
            <a:r>
              <a:rPr lang="en-US" dirty="0"/>
              <a:t>KOL</a:t>
            </a:r>
            <a:r>
              <a:rPr lang="he-IL" dirty="0"/>
              <a:t> בין 2014-2021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ייבאנו כ- 60 אלף ציוצים מכל שנה (יש שנים שייבאנו יותר כדי שיהיה יחסית כמות דאטא </a:t>
            </a:r>
            <a:r>
              <a:rPr lang="he-IL" dirty="0" err="1"/>
              <a:t>שיוויונית</a:t>
            </a:r>
            <a:r>
              <a:rPr lang="he-IL" dirty="0"/>
              <a:t> בכל שנה), נציין שמ-2014 ייבאנו את כל </a:t>
            </a:r>
            <a:r>
              <a:rPr lang="he-IL" dirty="0" err="1"/>
              <a:t>הטוויטים</a:t>
            </a:r>
            <a:r>
              <a:rPr lang="he-IL" dirty="0"/>
              <a:t> שהכילו את המילה </a:t>
            </a:r>
            <a:r>
              <a:rPr lang="he-IL" dirty="0" err="1"/>
              <a:t>ברקזיט</a:t>
            </a:r>
            <a:r>
              <a:rPr lang="he-IL" dirty="0"/>
              <a:t> (מדובר בכמה עשרות אלפים בלבד)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מצאנו מחקר שביצע בעצמו </a:t>
            </a:r>
            <a:r>
              <a:rPr lang="en-US" dirty="0"/>
              <a:t>label</a:t>
            </a:r>
            <a:r>
              <a:rPr lang="he-IL" dirty="0"/>
              <a:t> לכ-4.5 מיליון ציוצים, הוא </a:t>
            </a:r>
            <a:r>
              <a:rPr lang="he-IL" dirty="0" err="1"/>
              <a:t>פירסם</a:t>
            </a:r>
            <a:r>
              <a:rPr lang="he-IL" dirty="0"/>
              <a:t> את הדאטא סט שמורכב מ 4.5 </a:t>
            </a:r>
            <a:r>
              <a:rPr lang="he-IL" dirty="0" err="1"/>
              <a:t>מליון</a:t>
            </a:r>
            <a:r>
              <a:rPr lang="he-IL" dirty="0"/>
              <a:t> </a:t>
            </a:r>
            <a:r>
              <a:rPr lang="en-US" dirty="0"/>
              <a:t>tweet ids</a:t>
            </a:r>
            <a:r>
              <a:rPr lang="he-IL" dirty="0"/>
              <a:t> בעמודה 1 ובעמודה השנייה ה-</a:t>
            </a:r>
            <a:r>
              <a:rPr lang="en-US" dirty="0" err="1"/>
              <a:t>sentimer</a:t>
            </a:r>
            <a:r>
              <a:rPr lang="he-IL" dirty="0"/>
              <a:t> (חיובי / שלילי / </a:t>
            </a:r>
            <a:r>
              <a:rPr lang="he-IL" dirty="0" err="1"/>
              <a:t>נייטרלי</a:t>
            </a:r>
            <a:r>
              <a:rPr lang="he-IL" dirty="0"/>
              <a:t>). יצרנו יכולת בחבילה להביא </a:t>
            </a:r>
            <a:r>
              <a:rPr lang="he-IL" dirty="0" err="1"/>
              <a:t>טוויטים</a:t>
            </a:r>
            <a:r>
              <a:rPr lang="he-IL" dirty="0"/>
              <a:t> בהינתן רשימה של </a:t>
            </a:r>
            <a:r>
              <a:rPr lang="en-US" dirty="0"/>
              <a:t>tweet-ids</a:t>
            </a:r>
            <a:r>
              <a:rPr lang="he-IL" dirty="0"/>
              <a:t>, וכך ייבאנו כ-200 אלף מתוכם והוספנו להם את ה-</a:t>
            </a:r>
            <a:r>
              <a:rPr lang="en-US" dirty="0"/>
              <a:t>label</a:t>
            </a:r>
            <a:endParaRPr lang="he-IL" dirty="0"/>
          </a:p>
          <a:p>
            <a:pPr marL="387350" indent="-228600" algn="r" rtl="1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85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ישנן מספר שאלות שאנו מבקשים לנתח בעבודה שלנו.</a:t>
            </a:r>
          </a:p>
          <a:p>
            <a:pPr marL="158750" indent="0" algn="r" rtl="1">
              <a:buNone/>
            </a:pPr>
            <a:r>
              <a:rPr lang="he-IL" dirty="0"/>
              <a:t>השאלה הראשונה באה לבחון את המילה "</a:t>
            </a:r>
            <a:r>
              <a:rPr lang="he-IL" dirty="0" err="1"/>
              <a:t>ברקזיט</a:t>
            </a:r>
            <a:r>
              <a:rPr lang="he-IL" dirty="0"/>
              <a:t>" ואת השינוי שלה לאורך זמן – את זה נבצע באמצעות מודל </a:t>
            </a:r>
            <a:r>
              <a:rPr lang="en-US" dirty="0"/>
              <a:t>Word2Vec</a:t>
            </a:r>
            <a:r>
              <a:rPr lang="he-IL" dirty="0"/>
              <a:t> ועוד רגע נרחיב על זה</a:t>
            </a:r>
          </a:p>
          <a:p>
            <a:pPr marL="158750" indent="0" algn="r" rtl="1">
              <a:buNone/>
            </a:pPr>
            <a:r>
              <a:rPr lang="he-IL" dirty="0"/>
              <a:t>השאלה השנייה באה לבחון את השינוי בסנטימנט של </a:t>
            </a:r>
            <a:r>
              <a:rPr lang="en-US" dirty="0"/>
              <a:t>KOLs</a:t>
            </a:r>
            <a:r>
              <a:rPr lang="he-IL" dirty="0"/>
              <a:t> ושל הציבור בכלל – אנו מעוניינים לראות האם הוא השתנה לאורך זמן, ואם כן לנסות להבין מה יכול היה לגרום לשינוי הזה (אנו נרצה לראות טרנדים)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השאלה השלישית באה לבחון האם האג'נדה </a:t>
            </a:r>
            <a:r>
              <a:rPr lang="he-IL" dirty="0" err="1"/>
              <a:t>הלכאורה</a:t>
            </a:r>
            <a:r>
              <a:rPr lang="he-IL" dirty="0"/>
              <a:t> ידועה של </a:t>
            </a:r>
            <a:r>
              <a:rPr lang="en-US" dirty="0"/>
              <a:t>KOL</a:t>
            </a:r>
            <a:r>
              <a:rPr lang="he-IL" dirty="0"/>
              <a:t> אכן מתכתבת עם הציוצים שלו. למשל – אם יש נציג ציבור ממפלגה ימנית שהתבטא כי הוא בעד </a:t>
            </a:r>
            <a:r>
              <a:rPr lang="he-IL" dirty="0" err="1"/>
              <a:t>הברקזיט</a:t>
            </a:r>
            <a:r>
              <a:rPr lang="he-IL" dirty="0"/>
              <a:t>, האם גם בציוצים שלו ניתן לראות כי מרביתם בעד </a:t>
            </a:r>
            <a:r>
              <a:rPr lang="he-IL" dirty="0" err="1"/>
              <a:t>הברקזיט</a:t>
            </a:r>
            <a:r>
              <a:rPr lang="he-IL" dirty="0"/>
              <a:t> או שמא כך לא הדבר?</a:t>
            </a:r>
          </a:p>
        </p:txBody>
      </p:sp>
    </p:spTree>
    <p:extLst>
      <p:ext uri="{BB962C8B-B14F-4D97-AF65-F5344CB8AC3E}">
        <p14:creationId xmlns:p14="http://schemas.microsoft.com/office/powerpoint/2010/main" val="39026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6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4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1" Type="http://schemas.openxmlformats.org/officeDocument/2006/relationships/image" Target="../media/image11.png"/><Relationship Id="rId42" Type="http://schemas.openxmlformats.org/officeDocument/2006/relationships/image" Target="../media/image21.png"/><Relationship Id="rId63" Type="http://schemas.openxmlformats.org/officeDocument/2006/relationships/image" Target="../media/image30.png"/><Relationship Id="rId84" Type="http://schemas.openxmlformats.org/officeDocument/2006/relationships/customXml" Target="../ink/ink44.xml"/><Relationship Id="rId138" Type="http://schemas.openxmlformats.org/officeDocument/2006/relationships/customXml" Target="../ink/ink74.xml"/><Relationship Id="rId159" Type="http://schemas.openxmlformats.org/officeDocument/2006/relationships/image" Target="../media/image75.png"/><Relationship Id="rId170" Type="http://schemas.openxmlformats.org/officeDocument/2006/relationships/customXml" Target="../ink/ink90.xml"/><Relationship Id="rId191" Type="http://schemas.openxmlformats.org/officeDocument/2006/relationships/customXml" Target="../ink/ink101.xml"/><Relationship Id="rId205" Type="http://schemas.openxmlformats.org/officeDocument/2006/relationships/customXml" Target="../ink/ink108.xml"/><Relationship Id="rId226" Type="http://schemas.openxmlformats.org/officeDocument/2006/relationships/image" Target="../media/image107.png"/><Relationship Id="rId247" Type="http://schemas.openxmlformats.org/officeDocument/2006/relationships/image" Target="../media/image117.png"/><Relationship Id="rId107" Type="http://schemas.openxmlformats.org/officeDocument/2006/relationships/image" Target="../media/image52.png"/><Relationship Id="rId268" Type="http://schemas.openxmlformats.org/officeDocument/2006/relationships/customXml" Target="../ink/ink141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8.xml"/><Relationship Id="rId74" Type="http://schemas.openxmlformats.org/officeDocument/2006/relationships/customXml" Target="../ink/ink39.xml"/><Relationship Id="rId128" Type="http://schemas.openxmlformats.org/officeDocument/2006/relationships/image" Target="../media/image61.png"/><Relationship Id="rId149" Type="http://schemas.openxmlformats.org/officeDocument/2006/relationships/image" Target="../media/image70.png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customXml" Target="../ink/ink85.xml"/><Relationship Id="rId181" Type="http://schemas.openxmlformats.org/officeDocument/2006/relationships/image" Target="../media/image86.png"/><Relationship Id="rId216" Type="http://schemas.openxmlformats.org/officeDocument/2006/relationships/customXml" Target="../ink/ink114.xml"/><Relationship Id="rId237" Type="http://schemas.openxmlformats.org/officeDocument/2006/relationships/image" Target="../media/image112.png"/><Relationship Id="rId258" Type="http://schemas.openxmlformats.org/officeDocument/2006/relationships/customXml" Target="../ink/ink136.xml"/><Relationship Id="rId22" Type="http://schemas.openxmlformats.org/officeDocument/2006/relationships/customXml" Target="../ink/ink11.xml"/><Relationship Id="rId43" Type="http://schemas.openxmlformats.org/officeDocument/2006/relationships/customXml" Target="../ink/ink22.xml"/><Relationship Id="rId64" Type="http://schemas.openxmlformats.org/officeDocument/2006/relationships/customXml" Target="../ink/ink34.xml"/><Relationship Id="rId118" Type="http://schemas.openxmlformats.org/officeDocument/2006/relationships/image" Target="../media/image57.png"/><Relationship Id="rId139" Type="http://schemas.openxmlformats.org/officeDocument/2006/relationships/image" Target="../media/image65.png"/><Relationship Id="rId85" Type="http://schemas.openxmlformats.org/officeDocument/2006/relationships/image" Target="../media/image41.png"/><Relationship Id="rId150" Type="http://schemas.openxmlformats.org/officeDocument/2006/relationships/customXml" Target="../ink/ink80.xml"/><Relationship Id="rId171" Type="http://schemas.openxmlformats.org/officeDocument/2006/relationships/image" Target="../media/image81.png"/><Relationship Id="rId192" Type="http://schemas.openxmlformats.org/officeDocument/2006/relationships/image" Target="../media/image91.png"/><Relationship Id="rId206" Type="http://schemas.openxmlformats.org/officeDocument/2006/relationships/image" Target="../media/image98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28.png"/><Relationship Id="rId12" Type="http://schemas.openxmlformats.org/officeDocument/2006/relationships/customXml" Target="../ink/ink6.xml"/><Relationship Id="rId33" Type="http://schemas.openxmlformats.org/officeDocument/2006/relationships/customXml" Target="../ink/ink17.xml"/><Relationship Id="rId108" Type="http://schemas.openxmlformats.org/officeDocument/2006/relationships/customXml" Target="../ink/ink56.xml"/><Relationship Id="rId129" Type="http://schemas.openxmlformats.org/officeDocument/2006/relationships/customXml" Target="../ink/ink68.xml"/><Relationship Id="rId54" Type="http://schemas.openxmlformats.org/officeDocument/2006/relationships/image" Target="../media/image26.png"/><Relationship Id="rId75" Type="http://schemas.openxmlformats.org/officeDocument/2006/relationships/image" Target="../media/image36.png"/><Relationship Id="rId96" Type="http://schemas.openxmlformats.org/officeDocument/2006/relationships/customXml" Target="../ink/ink50.xml"/><Relationship Id="rId140" Type="http://schemas.openxmlformats.org/officeDocument/2006/relationships/customXml" Target="../ink/ink75.xml"/><Relationship Id="rId161" Type="http://schemas.openxmlformats.org/officeDocument/2006/relationships/image" Target="../media/image76.png"/><Relationship Id="rId182" Type="http://schemas.openxmlformats.org/officeDocument/2006/relationships/customXml" Target="../ink/ink96.xml"/><Relationship Id="rId217" Type="http://schemas.openxmlformats.org/officeDocument/2006/relationships/customXml" Target="../ink/ink115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23.png"/><Relationship Id="rId23" Type="http://schemas.openxmlformats.org/officeDocument/2006/relationships/image" Target="../media/image12.png"/><Relationship Id="rId119" Type="http://schemas.openxmlformats.org/officeDocument/2006/relationships/customXml" Target="../ink/ink62.xml"/><Relationship Id="rId270" Type="http://schemas.openxmlformats.org/officeDocument/2006/relationships/customXml" Target="../ink/ink142.xml"/><Relationship Id="rId44" Type="http://schemas.openxmlformats.org/officeDocument/2006/relationships/image" Target="../media/image22.png"/><Relationship Id="rId65" Type="http://schemas.openxmlformats.org/officeDocument/2006/relationships/image" Target="../media/image31.png"/><Relationship Id="rId86" Type="http://schemas.openxmlformats.org/officeDocument/2006/relationships/customXml" Target="../ink/ink45.xml"/><Relationship Id="rId130" Type="http://schemas.openxmlformats.org/officeDocument/2006/relationships/image" Target="../media/image62.png"/><Relationship Id="rId151" Type="http://schemas.openxmlformats.org/officeDocument/2006/relationships/image" Target="../media/image71.png"/><Relationship Id="rId172" Type="http://schemas.openxmlformats.org/officeDocument/2006/relationships/customXml" Target="../ink/ink91.xml"/><Relationship Id="rId193" Type="http://schemas.openxmlformats.org/officeDocument/2006/relationships/customXml" Target="../ink/ink102.xml"/><Relationship Id="rId202" Type="http://schemas.openxmlformats.org/officeDocument/2006/relationships/image" Target="../media/image96.png"/><Relationship Id="rId207" Type="http://schemas.openxmlformats.org/officeDocument/2006/relationships/customXml" Target="../ink/ink109.xml"/><Relationship Id="rId223" Type="http://schemas.openxmlformats.org/officeDocument/2006/relationships/customXml" Target="../ink/ink118.xml"/><Relationship Id="rId228" Type="http://schemas.openxmlformats.org/officeDocument/2006/relationships/image" Target="../media/image108.png"/><Relationship Id="rId244" Type="http://schemas.openxmlformats.org/officeDocument/2006/relationships/customXml" Target="../ink/ink129.xml"/><Relationship Id="rId249" Type="http://schemas.openxmlformats.org/officeDocument/2006/relationships/image" Target="../media/image118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109" Type="http://schemas.openxmlformats.org/officeDocument/2006/relationships/image" Target="../media/image53.png"/><Relationship Id="rId260" Type="http://schemas.openxmlformats.org/officeDocument/2006/relationships/customXml" Target="../ink/ink137.xml"/><Relationship Id="rId265" Type="http://schemas.openxmlformats.org/officeDocument/2006/relationships/image" Target="../media/image126.png"/><Relationship Id="rId34" Type="http://schemas.openxmlformats.org/officeDocument/2006/relationships/image" Target="../media/image17.png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47.png"/><Relationship Id="rId104" Type="http://schemas.openxmlformats.org/officeDocument/2006/relationships/customXml" Target="../ink/ink54.xml"/><Relationship Id="rId120" Type="http://schemas.openxmlformats.org/officeDocument/2006/relationships/image" Target="../media/image58.png"/><Relationship Id="rId125" Type="http://schemas.openxmlformats.org/officeDocument/2006/relationships/customXml" Target="../ink/ink66.xml"/><Relationship Id="rId141" Type="http://schemas.openxmlformats.org/officeDocument/2006/relationships/image" Target="../media/image66.png"/><Relationship Id="rId146" Type="http://schemas.openxmlformats.org/officeDocument/2006/relationships/customXml" Target="../ink/ink78.xml"/><Relationship Id="rId167" Type="http://schemas.openxmlformats.org/officeDocument/2006/relationships/image" Target="../media/image79.png"/><Relationship Id="rId188" Type="http://schemas.openxmlformats.org/officeDocument/2006/relationships/customXml" Target="../ink/ink99.xml"/><Relationship Id="rId7" Type="http://schemas.openxmlformats.org/officeDocument/2006/relationships/image" Target="../media/image4.png"/><Relationship Id="rId71" Type="http://schemas.openxmlformats.org/officeDocument/2006/relationships/image" Target="../media/image34.png"/><Relationship Id="rId92" Type="http://schemas.openxmlformats.org/officeDocument/2006/relationships/customXml" Target="../ink/ink48.xml"/><Relationship Id="rId162" Type="http://schemas.openxmlformats.org/officeDocument/2006/relationships/customXml" Target="../ink/ink86.xml"/><Relationship Id="rId183" Type="http://schemas.openxmlformats.org/officeDocument/2006/relationships/image" Target="../media/image87.png"/><Relationship Id="rId213" Type="http://schemas.openxmlformats.org/officeDocument/2006/relationships/image" Target="../media/image101.png"/><Relationship Id="rId218" Type="http://schemas.openxmlformats.org/officeDocument/2006/relationships/image" Target="../media/image103.png"/><Relationship Id="rId234" Type="http://schemas.openxmlformats.org/officeDocument/2006/relationships/customXml" Target="../ink/ink124.xml"/><Relationship Id="rId239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0" Type="http://schemas.openxmlformats.org/officeDocument/2006/relationships/customXml" Target="../ink/ink132.xml"/><Relationship Id="rId255" Type="http://schemas.openxmlformats.org/officeDocument/2006/relationships/image" Target="../media/image121.png"/><Relationship Id="rId271" Type="http://schemas.openxmlformats.org/officeDocument/2006/relationships/image" Target="../media/image129.png"/><Relationship Id="rId276" Type="http://schemas.openxmlformats.org/officeDocument/2006/relationships/customXml" Target="../ink/ink145.xml"/><Relationship Id="rId24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23.xml"/><Relationship Id="rId66" Type="http://schemas.openxmlformats.org/officeDocument/2006/relationships/customXml" Target="../ink/ink35.xml"/><Relationship Id="rId87" Type="http://schemas.openxmlformats.org/officeDocument/2006/relationships/image" Target="../media/image42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131" Type="http://schemas.openxmlformats.org/officeDocument/2006/relationships/customXml" Target="../ink/ink69.xml"/><Relationship Id="rId136" Type="http://schemas.openxmlformats.org/officeDocument/2006/relationships/customXml" Target="../ink/ink73.xml"/><Relationship Id="rId157" Type="http://schemas.openxmlformats.org/officeDocument/2006/relationships/image" Target="../media/image74.png"/><Relationship Id="rId178" Type="http://schemas.openxmlformats.org/officeDocument/2006/relationships/customXml" Target="../ink/ink94.xml"/><Relationship Id="rId61" Type="http://schemas.openxmlformats.org/officeDocument/2006/relationships/image" Target="../media/image29.png"/><Relationship Id="rId82" Type="http://schemas.openxmlformats.org/officeDocument/2006/relationships/customXml" Target="../ink/ink43.xml"/><Relationship Id="rId152" Type="http://schemas.openxmlformats.org/officeDocument/2006/relationships/customXml" Target="../ink/ink81.xml"/><Relationship Id="rId173" Type="http://schemas.openxmlformats.org/officeDocument/2006/relationships/image" Target="../media/image82.png"/><Relationship Id="rId194" Type="http://schemas.openxmlformats.org/officeDocument/2006/relationships/image" Target="../media/image92.png"/><Relationship Id="rId199" Type="http://schemas.openxmlformats.org/officeDocument/2006/relationships/customXml" Target="../ink/ink105.xml"/><Relationship Id="rId203" Type="http://schemas.openxmlformats.org/officeDocument/2006/relationships/customXml" Target="../ink/ink107.xml"/><Relationship Id="rId208" Type="http://schemas.openxmlformats.org/officeDocument/2006/relationships/image" Target="../media/image99.png"/><Relationship Id="rId229" Type="http://schemas.openxmlformats.org/officeDocument/2006/relationships/customXml" Target="../ink/ink121.xml"/><Relationship Id="rId19" Type="http://schemas.openxmlformats.org/officeDocument/2006/relationships/image" Target="../media/image10.png"/><Relationship Id="rId224" Type="http://schemas.openxmlformats.org/officeDocument/2006/relationships/image" Target="../media/image106.png"/><Relationship Id="rId240" Type="http://schemas.openxmlformats.org/officeDocument/2006/relationships/customXml" Target="../ink/ink127.xml"/><Relationship Id="rId245" Type="http://schemas.openxmlformats.org/officeDocument/2006/relationships/image" Target="../media/image116.png"/><Relationship Id="rId261" Type="http://schemas.openxmlformats.org/officeDocument/2006/relationships/image" Target="../media/image124.png"/><Relationship Id="rId266" Type="http://schemas.openxmlformats.org/officeDocument/2006/relationships/customXml" Target="../ink/ink140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customXml" Target="../ink/ink52.xml"/><Relationship Id="rId105" Type="http://schemas.openxmlformats.org/officeDocument/2006/relationships/image" Target="../media/image51.png"/><Relationship Id="rId126" Type="http://schemas.openxmlformats.org/officeDocument/2006/relationships/image" Target="../media/image60.png"/><Relationship Id="rId147" Type="http://schemas.openxmlformats.org/officeDocument/2006/relationships/image" Target="../media/image69.png"/><Relationship Id="rId168" Type="http://schemas.openxmlformats.org/officeDocument/2006/relationships/customXml" Target="../ink/ink8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5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42" Type="http://schemas.openxmlformats.org/officeDocument/2006/relationships/customXml" Target="../ink/ink76.xml"/><Relationship Id="rId163" Type="http://schemas.openxmlformats.org/officeDocument/2006/relationships/image" Target="../media/image77.png"/><Relationship Id="rId184" Type="http://schemas.openxmlformats.org/officeDocument/2006/relationships/customXml" Target="../ink/ink97.xml"/><Relationship Id="rId189" Type="http://schemas.openxmlformats.org/officeDocument/2006/relationships/image" Target="../media/image90.png"/><Relationship Id="rId219" Type="http://schemas.openxmlformats.org/officeDocument/2006/relationships/customXml" Target="../ink/ink116.xml"/><Relationship Id="rId3" Type="http://schemas.openxmlformats.org/officeDocument/2006/relationships/image" Target="../media/image2.png"/><Relationship Id="rId214" Type="http://schemas.openxmlformats.org/officeDocument/2006/relationships/customXml" Target="../ink/ink113.xml"/><Relationship Id="rId230" Type="http://schemas.openxmlformats.org/officeDocument/2006/relationships/image" Target="../media/image109.png"/><Relationship Id="rId235" Type="http://schemas.openxmlformats.org/officeDocument/2006/relationships/image" Target="../media/image111.png"/><Relationship Id="rId251" Type="http://schemas.openxmlformats.org/officeDocument/2006/relationships/image" Target="../media/image119.png"/><Relationship Id="rId256" Type="http://schemas.openxmlformats.org/officeDocument/2006/relationships/customXml" Target="../ink/ink135.xml"/><Relationship Id="rId277" Type="http://schemas.openxmlformats.org/officeDocument/2006/relationships/image" Target="../media/image13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2.png"/><Relationship Id="rId116" Type="http://schemas.openxmlformats.org/officeDocument/2006/relationships/image" Target="../media/image56.png"/><Relationship Id="rId137" Type="http://schemas.openxmlformats.org/officeDocument/2006/relationships/image" Target="../media/image64.png"/><Relationship Id="rId158" Type="http://schemas.openxmlformats.org/officeDocument/2006/relationships/customXml" Target="../ink/ink84.xml"/><Relationship Id="rId272" Type="http://schemas.openxmlformats.org/officeDocument/2006/relationships/customXml" Target="../ink/ink143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customXml" Target="../ink/ink33.xml"/><Relationship Id="rId83" Type="http://schemas.openxmlformats.org/officeDocument/2006/relationships/image" Target="../media/image40.png"/><Relationship Id="rId88" Type="http://schemas.openxmlformats.org/officeDocument/2006/relationships/customXml" Target="../ink/ink46.xml"/><Relationship Id="rId111" Type="http://schemas.openxmlformats.org/officeDocument/2006/relationships/image" Target="../media/image54.png"/><Relationship Id="rId132" Type="http://schemas.openxmlformats.org/officeDocument/2006/relationships/customXml" Target="../ink/ink70.xml"/><Relationship Id="rId153" Type="http://schemas.openxmlformats.org/officeDocument/2006/relationships/image" Target="../media/image72.png"/><Relationship Id="rId174" Type="http://schemas.openxmlformats.org/officeDocument/2006/relationships/customXml" Target="../ink/ink92.xml"/><Relationship Id="rId179" Type="http://schemas.openxmlformats.org/officeDocument/2006/relationships/image" Target="../media/image85.png"/><Relationship Id="rId195" Type="http://schemas.openxmlformats.org/officeDocument/2006/relationships/customXml" Target="../ink/ink103.xml"/><Relationship Id="rId209" Type="http://schemas.openxmlformats.org/officeDocument/2006/relationships/customXml" Target="../ink/ink110.xml"/><Relationship Id="rId190" Type="http://schemas.openxmlformats.org/officeDocument/2006/relationships/customXml" Target="../ink/ink100.xml"/><Relationship Id="rId204" Type="http://schemas.openxmlformats.org/officeDocument/2006/relationships/image" Target="../media/image97.png"/><Relationship Id="rId220" Type="http://schemas.openxmlformats.org/officeDocument/2006/relationships/image" Target="../media/image104.png"/><Relationship Id="rId225" Type="http://schemas.openxmlformats.org/officeDocument/2006/relationships/customXml" Target="../ink/ink119.xml"/><Relationship Id="rId241" Type="http://schemas.openxmlformats.org/officeDocument/2006/relationships/image" Target="../media/image114.png"/><Relationship Id="rId246" Type="http://schemas.openxmlformats.org/officeDocument/2006/relationships/customXml" Target="../ink/ink130.xml"/><Relationship Id="rId267" Type="http://schemas.openxmlformats.org/officeDocument/2006/relationships/image" Target="../media/image127.png"/><Relationship Id="rId15" Type="http://schemas.openxmlformats.org/officeDocument/2006/relationships/image" Target="../media/image8.png"/><Relationship Id="rId36" Type="http://schemas.openxmlformats.org/officeDocument/2006/relationships/image" Target="../media/image18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customXml" Target="../ink/ink67.xml"/><Relationship Id="rId262" Type="http://schemas.openxmlformats.org/officeDocument/2006/relationships/customXml" Target="../ink/ink138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customXml" Target="../ink/ink27.xml"/><Relationship Id="rId73" Type="http://schemas.openxmlformats.org/officeDocument/2006/relationships/image" Target="../media/image35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4.xml"/><Relationship Id="rId143" Type="http://schemas.openxmlformats.org/officeDocument/2006/relationships/image" Target="../media/image67.png"/><Relationship Id="rId148" Type="http://schemas.openxmlformats.org/officeDocument/2006/relationships/customXml" Target="../ink/ink79.xml"/><Relationship Id="rId164" Type="http://schemas.openxmlformats.org/officeDocument/2006/relationships/customXml" Target="../ink/ink87.xml"/><Relationship Id="rId169" Type="http://schemas.openxmlformats.org/officeDocument/2006/relationships/image" Target="../media/image80.png"/><Relationship Id="rId18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5.xml"/><Relationship Id="rId210" Type="http://schemas.openxmlformats.org/officeDocument/2006/relationships/image" Target="../media/image100.png"/><Relationship Id="rId215" Type="http://schemas.openxmlformats.org/officeDocument/2006/relationships/image" Target="../media/image102.png"/><Relationship Id="rId236" Type="http://schemas.openxmlformats.org/officeDocument/2006/relationships/customXml" Target="../ink/ink125.xml"/><Relationship Id="rId257" Type="http://schemas.openxmlformats.org/officeDocument/2006/relationships/image" Target="../media/image122.png"/><Relationship Id="rId278" Type="http://schemas.openxmlformats.org/officeDocument/2006/relationships/image" Target="../media/image133.png"/><Relationship Id="rId26" Type="http://schemas.openxmlformats.org/officeDocument/2006/relationships/customXml" Target="../ink/ink13.xml"/><Relationship Id="rId231" Type="http://schemas.openxmlformats.org/officeDocument/2006/relationships/customXml" Target="../ink/ink122.xml"/><Relationship Id="rId252" Type="http://schemas.openxmlformats.org/officeDocument/2006/relationships/customXml" Target="../ink/ink133.xml"/><Relationship Id="rId273" Type="http://schemas.openxmlformats.org/officeDocument/2006/relationships/image" Target="../media/image130.png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3.png"/><Relationship Id="rId112" Type="http://schemas.openxmlformats.org/officeDocument/2006/relationships/customXml" Target="../ink/ink58.xml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3.png"/><Relationship Id="rId196" Type="http://schemas.openxmlformats.org/officeDocument/2006/relationships/image" Target="../media/image93.png"/><Relationship Id="rId200" Type="http://schemas.openxmlformats.org/officeDocument/2006/relationships/image" Target="../media/image95.png"/><Relationship Id="rId16" Type="http://schemas.openxmlformats.org/officeDocument/2006/relationships/customXml" Target="../ink/ink8.xml"/><Relationship Id="rId221" Type="http://schemas.openxmlformats.org/officeDocument/2006/relationships/customXml" Target="../ink/ink117.xml"/><Relationship Id="rId242" Type="http://schemas.openxmlformats.org/officeDocument/2006/relationships/customXml" Target="../ink/ink128.xml"/><Relationship Id="rId263" Type="http://schemas.openxmlformats.org/officeDocument/2006/relationships/image" Target="../media/image125.png"/><Relationship Id="rId37" Type="http://schemas.openxmlformats.org/officeDocument/2006/relationships/customXml" Target="../ink/ink19.xml"/><Relationship Id="rId58" Type="http://schemas.openxmlformats.org/officeDocument/2006/relationships/customXml" Target="../ink/ink31.xml"/><Relationship Id="rId79" Type="http://schemas.openxmlformats.org/officeDocument/2006/relationships/image" Target="../media/image38.png"/><Relationship Id="rId102" Type="http://schemas.openxmlformats.org/officeDocument/2006/relationships/customXml" Target="../ink/ink53.xml"/><Relationship Id="rId123" Type="http://schemas.openxmlformats.org/officeDocument/2006/relationships/customXml" Target="../ink/ink65.xml"/><Relationship Id="rId144" Type="http://schemas.openxmlformats.org/officeDocument/2006/relationships/customXml" Target="../ink/ink77.xml"/><Relationship Id="rId90" Type="http://schemas.openxmlformats.org/officeDocument/2006/relationships/customXml" Target="../ink/ink47.xml"/><Relationship Id="rId165" Type="http://schemas.openxmlformats.org/officeDocument/2006/relationships/image" Target="../media/image78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customXml" Target="../ink/ink123.xml"/><Relationship Id="rId253" Type="http://schemas.openxmlformats.org/officeDocument/2006/relationships/image" Target="../media/image120.png"/><Relationship Id="rId274" Type="http://schemas.openxmlformats.org/officeDocument/2006/relationships/customXml" Target="../ink/ink14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3.png"/><Relationship Id="rId113" Type="http://schemas.openxmlformats.org/officeDocument/2006/relationships/image" Target="../media/image55.png"/><Relationship Id="rId134" Type="http://schemas.openxmlformats.org/officeDocument/2006/relationships/image" Target="../media/image63.png"/><Relationship Id="rId80" Type="http://schemas.openxmlformats.org/officeDocument/2006/relationships/customXml" Target="../ink/ink42.xml"/><Relationship Id="rId155" Type="http://schemas.openxmlformats.org/officeDocument/2006/relationships/image" Target="../media/image73.png"/><Relationship Id="rId176" Type="http://schemas.openxmlformats.org/officeDocument/2006/relationships/customXml" Target="../ink/ink93.xml"/><Relationship Id="rId197" Type="http://schemas.openxmlformats.org/officeDocument/2006/relationships/customXml" Target="../ink/ink104.xml"/><Relationship Id="rId201" Type="http://schemas.openxmlformats.org/officeDocument/2006/relationships/customXml" Target="../ink/ink106.xml"/><Relationship Id="rId222" Type="http://schemas.openxmlformats.org/officeDocument/2006/relationships/image" Target="../media/image105.png"/><Relationship Id="rId243" Type="http://schemas.openxmlformats.org/officeDocument/2006/relationships/image" Target="../media/image115.png"/><Relationship Id="rId264" Type="http://schemas.openxmlformats.org/officeDocument/2006/relationships/customXml" Target="../ink/ink139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image" Target="../media/image28.png"/><Relationship Id="rId103" Type="http://schemas.openxmlformats.org/officeDocument/2006/relationships/image" Target="../media/image50.png"/><Relationship Id="rId124" Type="http://schemas.openxmlformats.org/officeDocument/2006/relationships/image" Target="../media/image59.png"/><Relationship Id="rId70" Type="http://schemas.openxmlformats.org/officeDocument/2006/relationships/customXml" Target="../ink/ink37.xml"/><Relationship Id="rId91" Type="http://schemas.openxmlformats.org/officeDocument/2006/relationships/image" Target="../media/image44.png"/><Relationship Id="rId145" Type="http://schemas.openxmlformats.org/officeDocument/2006/relationships/image" Target="../media/image68.png"/><Relationship Id="rId166" Type="http://schemas.openxmlformats.org/officeDocument/2006/relationships/customXml" Target="../ink/ink88.xml"/><Relationship Id="rId187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.xml"/><Relationship Id="rId233" Type="http://schemas.openxmlformats.org/officeDocument/2006/relationships/image" Target="../media/image110.png"/><Relationship Id="rId254" Type="http://schemas.openxmlformats.org/officeDocument/2006/relationships/customXml" Target="../ink/ink134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275" Type="http://schemas.openxmlformats.org/officeDocument/2006/relationships/image" Target="../media/image131.png"/><Relationship Id="rId60" Type="http://schemas.openxmlformats.org/officeDocument/2006/relationships/customXml" Target="../ink/ink32.xml"/><Relationship Id="rId81" Type="http://schemas.openxmlformats.org/officeDocument/2006/relationships/image" Target="../media/image39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4.png"/><Relationship Id="rId198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49" y="628153"/>
            <a:ext cx="7832775" cy="2422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lt2"/>
                </a:solidFill>
              </a:rPr>
              <a:t>NLP</a:t>
            </a:r>
            <a:br>
              <a:rPr lang="en" sz="4300" dirty="0">
                <a:solidFill>
                  <a:schemeClr val="lt2"/>
                </a:solidFill>
              </a:rPr>
            </a:br>
            <a:r>
              <a:rPr lang="en" sz="7500" b="1" dirty="0"/>
              <a:t>Final Project</a:t>
            </a:r>
            <a:endParaRPr sz="7500" b="1" dirty="0"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711150" y="3196788"/>
            <a:ext cx="467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 dirty="0">
                <a:solidFill>
                  <a:schemeClr val="tx1"/>
                </a:solidFill>
              </a:rPr>
              <a:t>Roy Madpis &amp; Michael Kobaivanov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Picture 4" descr="A guide to no-deal Brexit for expats: what will it mean? | Expatica">
            <a:extLst>
              <a:ext uri="{FF2B5EF4-FFF2-40B4-BE49-F238E27FC236}">
                <a16:creationId xmlns:a16="http://schemas.microsoft.com/office/drawing/2014/main" id="{6E117C0A-7FC8-12D4-0563-F1CBCF2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2" y="2963373"/>
            <a:ext cx="2935304" cy="195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280377" y="1109846"/>
            <a:ext cx="6889062" cy="20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Preprocess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Preprocess the tweets-text </a:t>
            </a:r>
            <a:r>
              <a:rPr lang="en-US" sz="2000" b="0" dirty="0">
                <a:latin typeface="Cabin" panose="020B0604020202020204" charset="0"/>
              </a:rPr>
              <a:t>(cleaning, </a:t>
            </a:r>
            <a:r>
              <a:rPr lang="en-US" sz="2000" b="0" dirty="0" err="1">
                <a:latin typeface="Cabin" panose="020B0604020202020204" charset="0"/>
              </a:rPr>
              <a:t>stopwords</a:t>
            </a:r>
            <a:r>
              <a:rPr lang="en-US" sz="2000" b="0" dirty="0">
                <a:latin typeface="Cabin" panose="020B0604020202020204" charset="0"/>
              </a:rPr>
              <a:t>,  tokenizing, </a:t>
            </a:r>
            <a:r>
              <a:rPr lang="en-US" sz="2000" b="0" dirty="0" err="1">
                <a:latin typeface="Cabin" panose="020B0604020202020204" charset="0"/>
              </a:rPr>
              <a:t>etc</a:t>
            </a:r>
            <a:r>
              <a:rPr lang="en-US" sz="2000" b="0" dirty="0">
                <a:latin typeface="Cabin" panose="020B060402020202020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Split the tweets according to the twitted year, so we have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8 groups of tweets </a:t>
            </a:r>
            <a:r>
              <a:rPr lang="en-US" sz="2400" b="0" dirty="0">
                <a:latin typeface="Cabin" panose="020B0604020202020204" charset="0"/>
              </a:rPr>
              <a:t>(2014-2021)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1176" y="3151387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Build Word2Vec models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Building a models for each year + an overall model with all the data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668338" y="3307156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304112" y="4454884"/>
            <a:ext cx="4385173" cy="8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 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7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find K </a:t>
            </a:r>
            <a:r>
              <a:rPr lang="en-US" dirty="0">
                <a:solidFill>
                  <a:srgbClr val="6E5FFF"/>
                </a:solidFill>
                <a:latin typeface="Cabin" panose="020B0604020202020204" charset="0"/>
              </a:rPr>
              <a:t>most similar words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Use the Word2Vec model to find the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30</a:t>
            </a:r>
            <a:r>
              <a:rPr lang="en-US" sz="2400" b="0" dirty="0">
                <a:latin typeface="Cabin" panose="020B0604020202020204" charset="0"/>
              </a:rPr>
              <a:t> most similar words to the word “Brexit”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2033" y="2613424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4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TSNE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Apply TSNE on the data and display the 30 most similar words to “Brexit” in a plot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722461" y="2766592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2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C53F629-8286-E694-02CF-E87959C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601B29F-E8F8-67C1-7EF2-A9D8DE7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3" y="1131995"/>
            <a:ext cx="4616773" cy="4002524"/>
          </a:xfrm>
          <a:prstGeom prst="rect">
            <a:avLst/>
          </a:prstGeom>
        </p:spPr>
      </p:pic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wish to see how the representation of the word “Brexit” changed over the years + how the 30 most similar words to “Brexit” changed as well.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186352" y="473777"/>
            <a:ext cx="5276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Word2Vec</a:t>
            </a:r>
            <a:r>
              <a:rPr lang="en-US" sz="2400" dirty="0">
                <a:latin typeface="Berlin Sans FB" panose="020E0602020502020306" pitchFamily="34" charset="0"/>
              </a:rPr>
              <a:t> &amp;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TSNE</a:t>
            </a:r>
            <a:r>
              <a:rPr lang="en-US" sz="2400" dirty="0">
                <a:latin typeface="Berlin Sans FB" panose="020E0602020502020306" pitchFamily="34" charset="0"/>
              </a:rPr>
              <a:t> Output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A95988-72FA-5E98-D3D4-42120616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E96499E-4874-9135-312F-87B1A0AC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" y="1131995"/>
            <a:ext cx="4563933" cy="40025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2A98AFE-E315-9C49-92DB-3D0B9FA8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4693381" y="1082394"/>
            <a:ext cx="4301338" cy="16192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F26A30-5F11-2E4F-0150-B4F20131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25" y="1129178"/>
            <a:ext cx="4689425" cy="40025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63A09AF-27C8-C11A-6DF8-19108F1B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80" y="1091919"/>
            <a:ext cx="4200525" cy="16287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6293A8-1AC0-44D3-6C05-0E4B39408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43" y="1136017"/>
            <a:ext cx="4676215" cy="40025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7058B01-C2CA-0CCE-FCAB-77D3C4047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31" y="1140434"/>
            <a:ext cx="4276725" cy="15811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82B2F19-267F-F21A-B003-B20931C4E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9" y="1136527"/>
            <a:ext cx="4563933" cy="4002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2F8E3DD-66AE-932D-8826-2C3E86FAD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895" y="1139196"/>
            <a:ext cx="4238625" cy="15716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AAFCF1-7AF7-B74B-37BA-DF997EEEC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327" y="1132267"/>
            <a:ext cx="4563933" cy="400252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6831C6-199C-8B40-AA7B-0D794F78D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2679" y="1187169"/>
            <a:ext cx="4248150" cy="151447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F6F72CB-F900-6088-3E57-93BBA0A7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301" y="1137567"/>
            <a:ext cx="4563933" cy="400252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4950AD-404D-9ADE-1EA8-A9FAABFB4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131" y="1141440"/>
            <a:ext cx="4371975" cy="153352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B1F41E7-29BD-A7F2-0801-840906A82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019" y="1082839"/>
            <a:ext cx="4381500" cy="163830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FFD8EFF-FE3B-23BF-3E98-8D4D092683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482" y="1142503"/>
            <a:ext cx="4563933" cy="400252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B7A096D-DD0B-DE1C-EE24-4E80904304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43" y="1142503"/>
            <a:ext cx="4742263" cy="4002523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F79CD23-7A2E-A5A0-C24E-1CA705457A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014" y="1140293"/>
            <a:ext cx="4181475" cy="1647825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84ABC45-4AB6-834D-A9C3-9E1F0F60C4FD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C02113BA-1FB6-1F54-15F5-B58A276B0BBE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95E379B-715C-2DA8-6A8A-D60B70CA46D6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9CFB9CF-B3B3-AD16-4AF7-8FEAA7AEF117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6DF6D3A-79C1-B5AB-3289-6DD4FC234698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06484B0D-3D4C-A020-ACC8-EA64A521388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3E13E6F8-66E6-2FF6-D1F9-C7C38E1829E8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Doc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latin typeface="Cabin" panose="020B0604020202020204" charset="0"/>
              </a:rPr>
              <a:t>We have built a Doc2Ve model using all the data, applied TSNE on the word “Brexit” and the 30 most similar words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B92E2AD8-F968-B3F1-2DD8-8A6770250E3C}"/>
              </a:ext>
            </a:extLst>
          </p:cNvPr>
          <p:cNvSpPr txBox="1">
            <a:spLocks/>
          </p:cNvSpPr>
          <p:nvPr/>
        </p:nvSpPr>
        <p:spPr>
          <a:xfrm>
            <a:off x="1127469" y="2640786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>
                <a:latin typeface="Cabin" panose="020B0604020202020204" charset="0"/>
              </a:rPr>
              <a:t>Unfortunately, the results weren’t so insightful, so we won’t focus on them</a:t>
            </a:r>
            <a:endParaRPr lang="en-US" sz="2000" b="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24080" y="1018570"/>
            <a:ext cx="6889062" cy="28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Import model from </a:t>
            </a:r>
            <a:r>
              <a:rPr lang="en-US" dirty="0" err="1">
                <a:latin typeface="Cabin" panose="020B0604020202020204" charset="0"/>
              </a:rPr>
              <a:t>hugginface</a:t>
            </a:r>
            <a:endParaRPr lang="en-US" dirty="0">
              <a:latin typeface="Cabi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import a </a:t>
            </a:r>
            <a:r>
              <a:rPr lang="en-US" sz="2400" b="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400" b="0" dirty="0">
                <a:latin typeface="Cabin" panose="020B0604020202020204" charset="0"/>
              </a:rPr>
              <a:t>model from </a:t>
            </a:r>
            <a:r>
              <a:rPr lang="en-US" sz="2400" dirty="0" err="1">
                <a:solidFill>
                  <a:srgbClr val="6E5FFF"/>
                </a:solidFill>
                <a:latin typeface="Cabin" panose="020B0604020202020204" charset="0"/>
              </a:rPr>
              <a:t>hugginface</a:t>
            </a:r>
            <a:r>
              <a:rPr lang="en-US" sz="2400" b="0" dirty="0">
                <a:latin typeface="Cabin" panose="020B0604020202020204" charset="0"/>
              </a:rPr>
              <a:t>, the model was trained on ~124M tweets from January 2018 to December 2021 and finetuned for sentiment analysis with the </a:t>
            </a:r>
            <a:r>
              <a:rPr lang="en-US" sz="2400" b="0" dirty="0" err="1">
                <a:latin typeface="Cabin" panose="020B0604020202020204" charset="0"/>
              </a:rPr>
              <a:t>TweetEval</a:t>
            </a:r>
            <a:r>
              <a:rPr lang="en-US" sz="2400" b="0" dirty="0">
                <a:latin typeface="Cabin" panose="020B0604020202020204" charset="0"/>
              </a:rPr>
              <a:t> benchmark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8CCAE04-EC54-CA63-4E56-8205465B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52" y="3300983"/>
            <a:ext cx="1647894" cy="16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39487" y="1123228"/>
            <a:ext cx="6889062" cy="301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fine-tune the model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wish to fine-tune the imported sentiment model using the ~300k tweets with sentiment label on Brexit we have.</a:t>
            </a:r>
          </a:p>
          <a:p>
            <a:pPr marL="342900" indent="-342900" algn="l">
              <a:buFontTx/>
              <a:buChar char="-"/>
            </a:pPr>
            <a:endParaRPr lang="en-US" sz="1200" b="0" dirty="0">
              <a:latin typeface="Cabin" panose="020B0604020202020204" charset="0"/>
            </a:endParaRPr>
          </a:p>
          <a:p>
            <a:pPr algn="l"/>
            <a:r>
              <a:rPr lang="en-US" sz="2000" b="0" dirty="0">
                <a:latin typeface="Cabin" panose="020B0604020202020204" charset="0"/>
              </a:rPr>
              <a:t>Note that this step is very important as the regular imported model predict if a given tweet is positive/neutral/negative not necessarily regarding Brexit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407619" y="1124792"/>
            <a:ext cx="6889062" cy="17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Predicting the sentiment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Using the fine-tuned model to predict the sentiment on the ~1.1M tweets we have.</a:t>
            </a:r>
          </a:p>
          <a:p>
            <a:pPr algn="l"/>
            <a:endParaRPr lang="en-US" sz="12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1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would like to take the 20 KOL with the most tweets in the given time-frame (2014-2021) and examine how their sentiment changes over time 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728518" y="494221"/>
            <a:ext cx="49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the Sentiment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CEF6A6C-81EF-952D-A9AF-F9591759D101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65440AB-F0D7-7078-3090-B4CC79B62647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CFAD221-B7FD-948A-F2A5-4941F5B5F2F3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BF1E3D-C30C-4E89-4CC8-3867932AB95E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3A1DD-2FCB-F430-20FB-83B04E8E56E3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8B63C06-75AC-1150-9C5B-24D52ADED5E9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01FA878-52CE-8368-529D-EAFC5FF9F5E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FB15300-F690-5E09-777D-E4DF0D35E77D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745890A-560D-F1C2-B61E-86B7779504BD}"/>
              </a:ext>
            </a:extLst>
          </p:cNvPr>
          <p:cNvGrpSpPr/>
          <p:nvPr/>
        </p:nvGrpSpPr>
        <p:grpSpPr>
          <a:xfrm>
            <a:off x="284622" y="182631"/>
            <a:ext cx="4835160" cy="2777400"/>
            <a:chOff x="284622" y="182631"/>
            <a:chExt cx="4835160" cy="27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14:cNvPr>
                <p14:cNvContentPartPr/>
                <p14:nvPr/>
              </p14:nvContentPartPr>
              <p14:xfrm>
                <a:off x="799062" y="717231"/>
                <a:ext cx="4320720" cy="2242800"/>
              </p14:xfrm>
            </p:contentPart>
          </mc:Choice>
          <mc:Fallback xmlns=""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062" y="708591"/>
                  <a:ext cx="4338360" cy="22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14:cNvPr>
                <p14:cNvContentPartPr/>
                <p14:nvPr/>
              </p14:nvContentPartPr>
              <p14:xfrm>
                <a:off x="1349142" y="1546671"/>
                <a:ext cx="736920" cy="1259640"/>
              </p14:xfrm>
            </p:contentPart>
          </mc:Choice>
          <mc:Fallback xmlns=""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502" y="1538031"/>
                  <a:ext cx="754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14:cNvPr>
                <p14:cNvContentPartPr/>
                <p14:nvPr/>
              </p14:nvContentPartPr>
              <p14:xfrm>
                <a:off x="2637582" y="879951"/>
                <a:ext cx="992520" cy="201096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8582" y="871311"/>
                  <a:ext cx="1010160" cy="20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14:cNvPr>
                <p14:cNvContentPartPr/>
                <p14:nvPr/>
              </p14:nvContentPartPr>
              <p14:xfrm>
                <a:off x="4128342" y="225111"/>
                <a:ext cx="971640" cy="25747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9702" y="216111"/>
                  <a:ext cx="989280" cy="25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14:cNvPr>
                <p14:cNvContentPartPr/>
                <p14:nvPr/>
              </p14:nvContentPartPr>
              <p14:xfrm>
                <a:off x="857742" y="505911"/>
                <a:ext cx="318960" cy="183600"/>
              </p14:xfrm>
            </p:contentPart>
          </mc:Choice>
          <mc:Fallback xmlns="">
            <p:pic>
              <p:nvPicPr>
                <p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742" y="496911"/>
                  <a:ext cx="33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14:cNvPr>
                <p14:cNvContentPartPr/>
                <p14:nvPr/>
              </p14:nvContentPartPr>
              <p14:xfrm>
                <a:off x="1074462" y="238791"/>
                <a:ext cx="101160" cy="107640"/>
              </p14:xfrm>
            </p:contentPart>
          </mc:Choice>
          <mc:Fallback xmlns=""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462" y="229791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14:cNvPr>
                <p14:cNvContentPartPr/>
                <p14:nvPr/>
              </p14:nvContentPartPr>
              <p14:xfrm>
                <a:off x="903102" y="196311"/>
                <a:ext cx="123840" cy="11088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102" y="187671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14:cNvPr>
                <p14:cNvContentPartPr/>
                <p14:nvPr/>
              </p14:nvContentPartPr>
              <p14:xfrm>
                <a:off x="822462" y="182631"/>
                <a:ext cx="6120" cy="7056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822" y="173631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14:cNvPr>
                <p14:cNvContentPartPr/>
                <p14:nvPr/>
              </p14:nvContentPartPr>
              <p14:xfrm>
                <a:off x="724182" y="196311"/>
                <a:ext cx="43200" cy="3780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182" y="187671"/>
                  <a:ext cx="6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14:cNvPr>
                <p14:cNvContentPartPr/>
                <p14:nvPr/>
              </p14:nvContentPartPr>
              <p14:xfrm>
                <a:off x="517542" y="196311"/>
                <a:ext cx="185760" cy="21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8902" y="187671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14:cNvPr>
                <p14:cNvContentPartPr/>
                <p14:nvPr/>
              </p14:nvContentPartPr>
              <p14:xfrm>
                <a:off x="734622" y="422391"/>
                <a:ext cx="118800" cy="122400"/>
              </p14:xfrm>
            </p:contentPart>
          </mc:Choice>
          <mc:Fallback xmlns="">
            <p:pic>
              <p:nvPicPr>
                <p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982" y="413391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14:cNvPr>
                <p14:cNvContentPartPr/>
                <p14:nvPr/>
              </p14:nvContentPartPr>
              <p14:xfrm>
                <a:off x="675222" y="442911"/>
                <a:ext cx="360" cy="360"/>
              </p14:xfrm>
            </p:contentPart>
          </mc:Choice>
          <mc:Fallback xmlns="">
            <p:pic>
              <p:nvPicPr>
                <p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222" y="4339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14:cNvPr>
                <p14:cNvContentPartPr/>
                <p14:nvPr/>
              </p14:nvContentPartPr>
              <p14:xfrm>
                <a:off x="632742" y="421671"/>
                <a:ext cx="360" cy="134280"/>
              </p14:xfrm>
            </p:contentPart>
          </mc:Choice>
          <mc:Fallback xmlns="">
            <p:pic>
              <p:nvPicPr>
                <p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102" y="413031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14:cNvPr>
                <p14:cNvContentPartPr/>
                <p14:nvPr/>
              </p14:nvContentPartPr>
              <p14:xfrm>
                <a:off x="479022" y="421671"/>
                <a:ext cx="97560" cy="20052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022" y="413031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14:cNvPr>
                <p14:cNvContentPartPr/>
                <p14:nvPr/>
              </p14:nvContentPartPr>
              <p14:xfrm>
                <a:off x="442662" y="365511"/>
                <a:ext cx="360" cy="36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62" y="3568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14:cNvPr>
                <p14:cNvContentPartPr/>
                <p14:nvPr/>
              </p14:nvContentPartPr>
              <p14:xfrm>
                <a:off x="284622" y="370191"/>
                <a:ext cx="96840" cy="5594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622" y="361551"/>
                  <a:ext cx="114480" cy="57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EF5C2EA-52E8-FE73-9049-4125444125C2}"/>
              </a:ext>
            </a:extLst>
          </p:cNvPr>
          <p:cNvGrpSpPr/>
          <p:nvPr/>
        </p:nvGrpSpPr>
        <p:grpSpPr>
          <a:xfrm>
            <a:off x="1350222" y="2214831"/>
            <a:ext cx="702720" cy="518040"/>
            <a:chOff x="1350222" y="2214831"/>
            <a:chExt cx="7027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14:cNvPr>
                <p14:cNvContentPartPr/>
                <p14:nvPr/>
              </p14:nvContentPartPr>
              <p14:xfrm>
                <a:off x="1350222" y="2222391"/>
                <a:ext cx="527040" cy="3708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1222" y="2213391"/>
                  <a:ext cx="54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14:cNvPr>
                <p14:cNvContentPartPr/>
                <p14:nvPr/>
              </p14:nvContentPartPr>
              <p14:xfrm>
                <a:off x="1863222" y="2214831"/>
                <a:ext cx="189720" cy="7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4582" y="2206191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14:cNvPr>
                <p14:cNvContentPartPr/>
                <p14:nvPr/>
              </p14:nvContentPartPr>
              <p14:xfrm>
                <a:off x="1871502" y="2340831"/>
                <a:ext cx="75240" cy="8064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62502" y="2331831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14:cNvPr>
                <p14:cNvContentPartPr/>
                <p14:nvPr/>
              </p14:nvContentPartPr>
              <p14:xfrm>
                <a:off x="1828302" y="2356311"/>
                <a:ext cx="360" cy="3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9662" y="2347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14:cNvPr>
                <p14:cNvContentPartPr/>
                <p14:nvPr/>
              </p14:nvContentPartPr>
              <p14:xfrm>
                <a:off x="1779342" y="2320671"/>
                <a:ext cx="360" cy="766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0342" y="2312031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14:cNvPr>
                <p14:cNvContentPartPr/>
                <p14:nvPr/>
              </p14:nvContentPartPr>
              <p14:xfrm>
                <a:off x="1673502" y="2308071"/>
                <a:ext cx="58680" cy="921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4862" y="2299071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14:cNvPr>
                <p14:cNvContentPartPr/>
                <p14:nvPr/>
              </p14:nvContentPartPr>
              <p14:xfrm>
                <a:off x="1603302" y="2327871"/>
                <a:ext cx="360" cy="36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4662" y="231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14:cNvPr>
                <p14:cNvContentPartPr/>
                <p14:nvPr/>
              </p14:nvContentPartPr>
              <p14:xfrm>
                <a:off x="1508262" y="2306631"/>
                <a:ext cx="69120" cy="1231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262" y="2297991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14:cNvPr>
                <p14:cNvContentPartPr/>
                <p14:nvPr/>
              </p14:nvContentPartPr>
              <p14:xfrm>
                <a:off x="1870422" y="2524791"/>
                <a:ext cx="106200" cy="8496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1782" y="2516151"/>
                  <a:ext cx="12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14:cNvPr>
                <p14:cNvContentPartPr/>
                <p14:nvPr/>
              </p14:nvContentPartPr>
              <p14:xfrm>
                <a:off x="1869342" y="2531631"/>
                <a:ext cx="9000" cy="4464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0342" y="2522991"/>
                  <a:ext cx="2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14:cNvPr>
                <p14:cNvContentPartPr/>
                <p14:nvPr/>
              </p14:nvContentPartPr>
              <p14:xfrm>
                <a:off x="1842702" y="2511111"/>
                <a:ext cx="360" cy="3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3702" y="2502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14:cNvPr>
                <p14:cNvContentPartPr/>
                <p14:nvPr/>
              </p14:nvContentPartPr>
              <p14:xfrm>
                <a:off x="1795542" y="2503911"/>
                <a:ext cx="11880" cy="6660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86902" y="2494911"/>
                  <a:ext cx="2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14:cNvPr>
                <p14:cNvContentPartPr/>
                <p14:nvPr/>
              </p14:nvContentPartPr>
              <p14:xfrm>
                <a:off x="1693302" y="2490231"/>
                <a:ext cx="73800" cy="8532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4302" y="2481591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14:cNvPr>
                <p14:cNvContentPartPr/>
                <p14:nvPr/>
              </p14:nvContentPartPr>
              <p14:xfrm>
                <a:off x="1659462" y="2475471"/>
                <a:ext cx="360" cy="360"/>
              </p14:xfrm>
            </p:contentPart>
          </mc:Choice>
          <mc:Fallback xmlns="">
            <p:pic>
              <p:nvPicPr>
                <p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50822" y="2466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14:cNvPr>
                <p14:cNvContentPartPr/>
                <p14:nvPr/>
              </p14:nvContentPartPr>
              <p14:xfrm>
                <a:off x="1633542" y="2468631"/>
                <a:ext cx="12600" cy="1296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4542" y="2459991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14:cNvPr>
                <p14:cNvContentPartPr/>
                <p14:nvPr/>
              </p14:nvContentPartPr>
              <p14:xfrm>
                <a:off x="1485942" y="2485911"/>
                <a:ext cx="91440" cy="2469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302" y="2476911"/>
                  <a:ext cx="1090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14:cNvPr>
              <p14:cNvContentPartPr/>
              <p14:nvPr/>
            </p14:nvContentPartPr>
            <p14:xfrm>
              <a:off x="1377942" y="1813791"/>
              <a:ext cx="660600" cy="360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0302" y="1706151"/>
                <a:ext cx="69624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6EBEF577-33C4-B842-AECD-0789BA91979F}"/>
              </a:ext>
            </a:extLst>
          </p:cNvPr>
          <p:cNvGrpSpPr/>
          <p:nvPr/>
        </p:nvGrpSpPr>
        <p:grpSpPr>
          <a:xfrm>
            <a:off x="1485222" y="1905951"/>
            <a:ext cx="470880" cy="184320"/>
            <a:chOff x="1485222" y="1905951"/>
            <a:chExt cx="4708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14:cNvPr>
                <p14:cNvContentPartPr/>
                <p14:nvPr/>
              </p14:nvContentPartPr>
              <p14:xfrm>
                <a:off x="1850262" y="1976151"/>
                <a:ext cx="105840" cy="874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622" y="196751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14:cNvPr>
                <p14:cNvContentPartPr/>
                <p14:nvPr/>
              </p14:nvContentPartPr>
              <p14:xfrm>
                <a:off x="1839822" y="1919991"/>
                <a:ext cx="3240" cy="37800"/>
              </p14:xfrm>
            </p:contentPart>
          </mc:Choice>
          <mc:Fallback xmlns=""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182" y="1910991"/>
                  <a:ext cx="2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14:cNvPr>
                <p14:cNvContentPartPr/>
                <p14:nvPr/>
              </p14:nvContentPartPr>
              <p14:xfrm>
                <a:off x="1790502" y="1954911"/>
                <a:ext cx="3240" cy="1188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1502" y="1946271"/>
                  <a:ext cx="2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14:cNvPr>
                <p14:cNvContentPartPr/>
                <p14:nvPr/>
              </p14:nvContentPartPr>
              <p14:xfrm>
                <a:off x="1684662" y="1941591"/>
                <a:ext cx="73800" cy="9072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76022" y="1932591"/>
                  <a:ext cx="9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14:cNvPr>
                <p14:cNvContentPartPr/>
                <p14:nvPr/>
              </p14:nvContentPartPr>
              <p14:xfrm>
                <a:off x="1603302" y="1962111"/>
                <a:ext cx="22320" cy="88560"/>
              </p14:xfrm>
            </p:contentPart>
          </mc:Choice>
          <mc:Fallback xmlns="">
            <p:pic>
              <p:nvPicPr>
                <p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4662" y="1953471"/>
                  <a:ext cx="3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14:cNvPr>
                <p14:cNvContentPartPr/>
                <p14:nvPr/>
              </p14:nvContentPartPr>
              <p14:xfrm>
                <a:off x="1485222" y="1925031"/>
                <a:ext cx="109440" cy="165240"/>
              </p14:xfrm>
            </p:contentPart>
          </mc:Choice>
          <mc:Fallback xmlns="">
            <p:pic>
              <p:nvPicPr>
                <p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6582" y="1916391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14:cNvPr>
                <p14:cNvContentPartPr/>
                <p14:nvPr/>
              </p14:nvContentPartPr>
              <p14:xfrm>
                <a:off x="1497102" y="1905951"/>
                <a:ext cx="15120" cy="4032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8462" y="1897311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52AE8D91-EC62-FBBF-7CCE-9D5F73F63414}"/>
              </a:ext>
            </a:extLst>
          </p:cNvPr>
          <p:cNvGrpSpPr/>
          <p:nvPr/>
        </p:nvGrpSpPr>
        <p:grpSpPr>
          <a:xfrm>
            <a:off x="1484862" y="1551711"/>
            <a:ext cx="393480" cy="168480"/>
            <a:chOff x="1484862" y="1551711"/>
            <a:chExt cx="3934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14:cNvPr>
                <p14:cNvContentPartPr/>
                <p14:nvPr/>
              </p14:nvContentPartPr>
              <p14:xfrm>
                <a:off x="1798422" y="1654311"/>
                <a:ext cx="79920" cy="47880"/>
              </p14:xfrm>
            </p:contentPart>
          </mc:Choice>
          <mc:Fallback xmlns=""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9422" y="1645671"/>
                  <a:ext cx="97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14:cNvPr>
                <p14:cNvContentPartPr/>
                <p14:nvPr/>
              </p14:nvContentPartPr>
              <p14:xfrm>
                <a:off x="1687902" y="1601031"/>
                <a:ext cx="90720" cy="11484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9262" y="1592391"/>
                  <a:ext cx="10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14:cNvPr>
                <p14:cNvContentPartPr/>
                <p14:nvPr/>
              </p14:nvContentPartPr>
              <p14:xfrm>
                <a:off x="1621662" y="1631631"/>
                <a:ext cx="3240" cy="1440"/>
              </p14:xfrm>
            </p:contentPart>
          </mc:Choice>
          <mc:Fallback xmlns="">
            <p:pic>
              <p:nvPicPr>
                <p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3022" y="1622991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14:cNvPr>
                <p14:cNvContentPartPr/>
                <p14:nvPr/>
              </p14:nvContentPartPr>
              <p14:xfrm>
                <a:off x="1532742" y="1551711"/>
                <a:ext cx="47880" cy="16848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3742" y="1543071"/>
                  <a:ext cx="65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14:cNvPr>
                <p14:cNvContentPartPr/>
                <p14:nvPr/>
              </p14:nvContentPartPr>
              <p14:xfrm>
                <a:off x="1484862" y="1554231"/>
                <a:ext cx="12960" cy="4068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6222" y="1545591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84A32B64-4EA9-EB9F-6F48-F02CF6C75031}"/>
              </a:ext>
            </a:extLst>
          </p:cNvPr>
          <p:cNvGrpSpPr/>
          <p:nvPr/>
        </p:nvGrpSpPr>
        <p:grpSpPr>
          <a:xfrm>
            <a:off x="5162262" y="2594991"/>
            <a:ext cx="1377000" cy="393840"/>
            <a:chOff x="5162262" y="2594991"/>
            <a:chExt cx="1377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14:cNvPr>
                <p14:cNvContentPartPr/>
                <p14:nvPr/>
              </p14:nvContentPartPr>
              <p14:xfrm>
                <a:off x="5162262" y="2735751"/>
                <a:ext cx="333720" cy="25308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622" y="2727111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14:cNvPr>
                <p14:cNvContentPartPr/>
                <p14:nvPr/>
              </p14:nvContentPartPr>
              <p14:xfrm>
                <a:off x="5717382" y="2594991"/>
                <a:ext cx="29160" cy="22752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382" y="2586351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14:cNvPr>
                <p14:cNvContentPartPr/>
                <p14:nvPr/>
              </p14:nvContentPartPr>
              <p14:xfrm>
                <a:off x="5718462" y="2677431"/>
                <a:ext cx="155880" cy="129240"/>
              </p14:xfrm>
            </p:contentPart>
          </mc:Choice>
          <mc:Fallback xmlns="">
            <p:pic>
              <p:nvPicPr>
                <p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9462" y="2668431"/>
                  <a:ext cx="17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14:cNvPr>
                <p14:cNvContentPartPr/>
                <p14:nvPr/>
              </p14:nvContentPartPr>
              <p14:xfrm>
                <a:off x="5781462" y="2764191"/>
                <a:ext cx="119880" cy="91800"/>
              </p14:xfrm>
            </p:contentPart>
          </mc:Choice>
          <mc:Fallback xmlns="">
            <p:pic>
              <p:nvPicPr>
                <p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72462" y="2755191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14:cNvPr>
                <p14:cNvContentPartPr/>
                <p14:nvPr/>
              </p14:nvContentPartPr>
              <p14:xfrm>
                <a:off x="6020502" y="2755551"/>
                <a:ext cx="80640" cy="11376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1862" y="2746551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14:cNvPr>
                <p14:cNvContentPartPr/>
                <p14:nvPr/>
              </p14:nvContentPartPr>
              <p14:xfrm>
                <a:off x="6176022" y="2637471"/>
                <a:ext cx="363240" cy="239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7382" y="2628471"/>
                  <a:ext cx="380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FA0D2821-21B0-E7B0-D47C-F2D305F1B946}"/>
              </a:ext>
            </a:extLst>
          </p:cNvPr>
          <p:cNvGrpSpPr/>
          <p:nvPr/>
        </p:nvGrpSpPr>
        <p:grpSpPr>
          <a:xfrm>
            <a:off x="1518702" y="1082631"/>
            <a:ext cx="390240" cy="156600"/>
            <a:chOff x="1518702" y="1082631"/>
            <a:chExt cx="3902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14:cNvPr>
                <p14:cNvContentPartPr/>
                <p14:nvPr/>
              </p14:nvContentPartPr>
              <p14:xfrm>
                <a:off x="1518702" y="1082991"/>
                <a:ext cx="107280" cy="156240"/>
              </p14:xfrm>
            </p:contentPart>
          </mc:Choice>
          <mc:Fallback xmlns="">
            <p:pic>
              <p:nvPicPr>
                <p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9702" y="107399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14:cNvPr>
                <p14:cNvContentPartPr/>
                <p14:nvPr/>
              </p14:nvContentPartPr>
              <p14:xfrm>
                <a:off x="1539942" y="1082631"/>
                <a:ext cx="216360" cy="14760"/>
              </p14:xfrm>
            </p:contentPart>
          </mc:Choice>
          <mc:Fallback xmlns="">
            <p:pic>
              <p:nvPicPr>
                <p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1302" y="1073631"/>
                  <a:ext cx="23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14:cNvPr>
                <p14:cNvContentPartPr/>
                <p14:nvPr/>
              </p14:nvContentPartPr>
              <p14:xfrm>
                <a:off x="1791582" y="1145991"/>
                <a:ext cx="117360" cy="7308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2582" y="1136991"/>
                  <a:ext cx="1350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ABCF48E-36DD-0053-691E-0B278C6C55A4}"/>
              </a:ext>
            </a:extLst>
          </p:cNvPr>
          <p:cNvGrpSpPr/>
          <p:nvPr/>
        </p:nvGrpSpPr>
        <p:grpSpPr>
          <a:xfrm>
            <a:off x="2123862" y="1512111"/>
            <a:ext cx="295920" cy="125280"/>
            <a:chOff x="2123862" y="1512111"/>
            <a:chExt cx="29592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14:cNvPr>
                <p14:cNvContentPartPr/>
                <p14:nvPr/>
              </p14:nvContentPartPr>
              <p14:xfrm>
                <a:off x="2123862" y="1525791"/>
                <a:ext cx="6120" cy="11160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4862" y="1517151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14:cNvPr>
                <p14:cNvContentPartPr/>
                <p14:nvPr/>
              </p14:nvContentPartPr>
              <p14:xfrm>
                <a:off x="2173182" y="1580871"/>
                <a:ext cx="76320" cy="3780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542" y="1571871"/>
                  <a:ext cx="9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14:cNvPr>
                <p14:cNvContentPartPr/>
                <p14:nvPr/>
              </p14:nvContentPartPr>
              <p14:xfrm>
                <a:off x="2342022" y="1539111"/>
                <a:ext cx="44640" cy="9288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3022" y="1530471"/>
                  <a:ext cx="6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14:cNvPr>
                <p14:cNvContentPartPr/>
                <p14:nvPr/>
              </p14:nvContentPartPr>
              <p14:xfrm>
                <a:off x="2419422" y="1624431"/>
                <a:ext cx="360" cy="360"/>
              </p14:xfrm>
            </p:contentPart>
          </mc:Choice>
          <mc:Fallback xmlns="">
            <p:pic>
              <p:nvPicPr>
                <p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0422" y="1615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14:cNvPr>
                <p14:cNvContentPartPr/>
                <p14:nvPr/>
              </p14:nvContentPartPr>
              <p14:xfrm>
                <a:off x="2278662" y="1512111"/>
                <a:ext cx="1440" cy="360"/>
              </p14:xfrm>
            </p:contentPart>
          </mc:Choice>
          <mc:Fallback xmlns="">
            <p:pic>
              <p:nvPicPr>
                <p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9662" y="150311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D70DA783-7E2C-9D6D-D645-B92FFFD750F4}"/>
              </a:ext>
            </a:extLst>
          </p:cNvPr>
          <p:cNvGrpSpPr/>
          <p:nvPr/>
        </p:nvGrpSpPr>
        <p:grpSpPr>
          <a:xfrm>
            <a:off x="2145102" y="1856631"/>
            <a:ext cx="387000" cy="176040"/>
            <a:chOff x="2145102" y="1856631"/>
            <a:chExt cx="38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14:cNvPr>
                <p14:cNvContentPartPr/>
                <p14:nvPr/>
              </p14:nvContentPartPr>
              <p14:xfrm>
                <a:off x="2145102" y="1856631"/>
                <a:ext cx="155880" cy="1594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102" y="1847631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14:cNvPr>
                <p14:cNvContentPartPr/>
                <p14:nvPr/>
              </p14:nvContentPartPr>
              <p14:xfrm>
                <a:off x="2343462" y="1939791"/>
                <a:ext cx="81720" cy="4608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34822" y="1931151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14:cNvPr>
                <p14:cNvContentPartPr/>
                <p14:nvPr/>
              </p14:nvContentPartPr>
              <p14:xfrm>
                <a:off x="2447502" y="1923591"/>
                <a:ext cx="77760" cy="954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8862" y="1914591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14:cNvPr>
                <p14:cNvContentPartPr/>
                <p14:nvPr/>
              </p14:nvContentPartPr>
              <p14:xfrm>
                <a:off x="2531742" y="2032311"/>
                <a:ext cx="360" cy="36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2742" y="20236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14:cNvPr>
                <p14:cNvContentPartPr/>
                <p14:nvPr/>
              </p14:nvContentPartPr>
              <p14:xfrm>
                <a:off x="2482782" y="1954911"/>
                <a:ext cx="360" cy="36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3782" y="19462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21979B4-0FB5-F8B0-B310-6B78DEE587A6}"/>
              </a:ext>
            </a:extLst>
          </p:cNvPr>
          <p:cNvGrpSpPr/>
          <p:nvPr/>
        </p:nvGrpSpPr>
        <p:grpSpPr>
          <a:xfrm>
            <a:off x="2238342" y="2419311"/>
            <a:ext cx="380160" cy="225360"/>
            <a:chOff x="2238342" y="2419311"/>
            <a:chExt cx="380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14:cNvPr>
                <p14:cNvContentPartPr/>
                <p14:nvPr/>
              </p14:nvContentPartPr>
              <p14:xfrm>
                <a:off x="2238342" y="2419311"/>
                <a:ext cx="83160" cy="177840"/>
              </p14:xfrm>
            </p:contentPart>
          </mc:Choice>
          <mc:Fallback xmlns="">
            <p:pic>
              <p:nvPicPr>
                <p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702" y="2410311"/>
                  <a:ext cx="10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14:cNvPr>
                <p14:cNvContentPartPr/>
                <p14:nvPr/>
              </p14:nvContentPartPr>
              <p14:xfrm>
                <a:off x="2292342" y="2426511"/>
                <a:ext cx="160200" cy="360"/>
              </p14:xfrm>
            </p:contentPart>
          </mc:Choice>
          <mc:Fallback xmlns="">
            <p:pic>
              <p:nvPicPr>
                <p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3702" y="2417511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14:cNvPr>
                <p14:cNvContentPartPr/>
                <p14:nvPr/>
              </p14:nvContentPartPr>
              <p14:xfrm>
                <a:off x="2417982" y="2496351"/>
                <a:ext cx="79200" cy="5940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8982" y="2487711"/>
                  <a:ext cx="9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14:cNvPr>
                <p14:cNvContentPartPr/>
                <p14:nvPr/>
              </p14:nvContentPartPr>
              <p14:xfrm>
                <a:off x="2531742" y="2483391"/>
                <a:ext cx="86760" cy="16128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22742" y="2474751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14:cNvPr>
                <p14:cNvContentPartPr/>
                <p14:nvPr/>
              </p14:nvContentPartPr>
              <p14:xfrm>
                <a:off x="2616342" y="2609391"/>
                <a:ext cx="360" cy="3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7342" y="2600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14:cNvPr>
                <p14:cNvContentPartPr/>
                <p14:nvPr/>
              </p14:nvContentPartPr>
              <p14:xfrm>
                <a:off x="2566662" y="2496711"/>
                <a:ext cx="360" cy="36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8022" y="24877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קבוצה 157">
            <a:extLst>
              <a:ext uri="{FF2B5EF4-FFF2-40B4-BE49-F238E27FC236}">
                <a16:creationId xmlns:a16="http://schemas.microsoft.com/office/drawing/2014/main" id="{29779850-7E30-6EE4-4A2E-724CD65BC184}"/>
              </a:ext>
            </a:extLst>
          </p:cNvPr>
          <p:cNvGrpSpPr/>
          <p:nvPr/>
        </p:nvGrpSpPr>
        <p:grpSpPr>
          <a:xfrm>
            <a:off x="5818902" y="1125111"/>
            <a:ext cx="2870280" cy="1290960"/>
            <a:chOff x="5818902" y="1125111"/>
            <a:chExt cx="2870280" cy="12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14:cNvPr>
                <p14:cNvContentPartPr/>
                <p14:nvPr/>
              </p14:nvContentPartPr>
              <p14:xfrm>
                <a:off x="8461302" y="1348311"/>
                <a:ext cx="114120" cy="14976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2662" y="1339311"/>
                  <a:ext cx="13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14:cNvPr>
                <p14:cNvContentPartPr/>
                <p14:nvPr/>
              </p14:nvContentPartPr>
              <p14:xfrm>
                <a:off x="8468142" y="1343271"/>
                <a:ext cx="360" cy="36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59502" y="13346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14:cNvPr>
                <p14:cNvContentPartPr/>
                <p14:nvPr/>
              </p14:nvContentPartPr>
              <p14:xfrm>
                <a:off x="8323422" y="1357311"/>
                <a:ext cx="151560" cy="171360"/>
              </p14:xfrm>
            </p:contentPart>
          </mc:Choice>
          <mc:Fallback xmlns="">
            <p:pic>
              <p:nvPicPr>
                <p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14422" y="1348311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14:cNvPr>
                <p14:cNvContentPartPr/>
                <p14:nvPr/>
              </p14:nvContentPartPr>
              <p14:xfrm>
                <a:off x="8220822" y="1343271"/>
                <a:ext cx="9000" cy="87840"/>
              </p14:xfrm>
            </p:contentPart>
          </mc:Choice>
          <mc:Fallback xmlns="">
            <p:pic>
              <p:nvPicPr>
                <p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2182" y="1334631"/>
                  <a:ext cx="2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14:cNvPr>
                <p14:cNvContentPartPr/>
                <p14:nvPr/>
              </p14:nvContentPartPr>
              <p14:xfrm>
                <a:off x="8102382" y="1434711"/>
                <a:ext cx="78840" cy="99360"/>
              </p14:xfrm>
            </p:contentPart>
          </mc:Choice>
          <mc:Fallback xmlns="">
            <p:pic>
              <p:nvPicPr>
                <p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3742" y="1425711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14:cNvPr>
                <p14:cNvContentPartPr/>
                <p14:nvPr/>
              </p14:nvContentPartPr>
              <p14:xfrm>
                <a:off x="5893782" y="1230591"/>
                <a:ext cx="91080" cy="227880"/>
              </p14:xfrm>
            </p:contentPart>
          </mc:Choice>
          <mc:Fallback xmlns="">
            <p:pic>
              <p:nvPicPr>
                <p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5142" y="1221591"/>
                  <a:ext cx="108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14:cNvPr>
                <p14:cNvContentPartPr/>
                <p14:nvPr/>
              </p14:nvContentPartPr>
              <p14:xfrm>
                <a:off x="6055782" y="1371351"/>
                <a:ext cx="57240" cy="33120"/>
              </p14:xfrm>
            </p:contentPart>
          </mc:Choice>
          <mc:Fallback xmlns="">
            <p:pic>
              <p:nvPicPr>
                <p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6782" y="136235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14:cNvPr>
                <p14:cNvContentPartPr/>
                <p14:nvPr/>
              </p14:nvContentPartPr>
              <p14:xfrm>
                <a:off x="6119142" y="1328871"/>
                <a:ext cx="155520" cy="101160"/>
              </p14:xfrm>
            </p:contentPart>
          </mc:Choice>
          <mc:Fallback xmlns="">
            <p:pic>
              <p:nvPicPr>
                <p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0142" y="1320231"/>
                  <a:ext cx="17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14:cNvPr>
                <p14:cNvContentPartPr/>
                <p14:nvPr/>
              </p14:nvContentPartPr>
              <p14:xfrm>
                <a:off x="6259902" y="1202511"/>
                <a:ext cx="201240" cy="192600"/>
              </p14:xfrm>
            </p:contentPart>
          </mc:Choice>
          <mc:Fallback xmlns="">
            <p:pic>
              <p:nvPicPr>
                <p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0902" y="1193871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14:cNvPr>
                <p14:cNvContentPartPr/>
                <p14:nvPr/>
              </p14:nvContentPartPr>
              <p14:xfrm>
                <a:off x="7574982" y="1406271"/>
                <a:ext cx="289440" cy="133920"/>
              </p14:xfrm>
            </p:contentPart>
          </mc:Choice>
          <mc:Fallback xmlns="">
            <p:pic>
              <p:nvPicPr>
                <p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5982" y="1397631"/>
                  <a:ext cx="30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14:cNvPr>
                <p14:cNvContentPartPr/>
                <p14:nvPr/>
              </p14:nvContentPartPr>
              <p14:xfrm>
                <a:off x="7392822" y="1328871"/>
                <a:ext cx="188640" cy="238680"/>
              </p14:xfrm>
            </p:contentPart>
          </mc:Choice>
          <mc:Fallback xmlns="">
            <p:pic>
              <p:nvPicPr>
                <p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84182" y="1320231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14:cNvPr>
                <p14:cNvContentPartPr/>
                <p14:nvPr/>
              </p14:nvContentPartPr>
              <p14:xfrm>
                <a:off x="7286622" y="1357311"/>
                <a:ext cx="72000" cy="191520"/>
              </p14:xfrm>
            </p:contentPart>
          </mc:Choice>
          <mc:Fallback xmlns="">
            <p:pic>
              <p:nvPicPr>
                <p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7982" y="1348311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14:cNvPr>
                <p14:cNvContentPartPr/>
                <p14:nvPr/>
              </p14:nvContentPartPr>
              <p14:xfrm>
                <a:off x="7279782" y="1512111"/>
                <a:ext cx="14400" cy="61920"/>
              </p14:xfrm>
            </p:contentPart>
          </mc:Choice>
          <mc:Fallback xmlns="">
            <p:pic>
              <p:nvPicPr>
                <p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0782" y="1503111"/>
                  <a:ext cx="3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14:cNvPr>
                <p14:cNvContentPartPr/>
                <p14:nvPr/>
              </p14:nvContentPartPr>
              <p14:xfrm>
                <a:off x="6631782" y="1188111"/>
                <a:ext cx="149760" cy="142920"/>
              </p14:xfrm>
            </p:contentPart>
          </mc:Choice>
          <mc:Fallback xmlns="">
            <p:pic>
              <p:nvPicPr>
                <p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2782" y="1179471"/>
                  <a:ext cx="16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14:cNvPr>
                <p14:cNvContentPartPr/>
                <p14:nvPr/>
              </p14:nvContentPartPr>
              <p14:xfrm>
                <a:off x="6822942" y="1125111"/>
                <a:ext cx="87840" cy="185760"/>
              </p14:xfrm>
            </p:contentPart>
          </mc:Choice>
          <mc:Fallback xmlns="">
            <p:pic>
              <p:nvPicPr>
                <p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3942" y="1116471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14:cNvPr>
                <p14:cNvContentPartPr/>
                <p14:nvPr/>
              </p14:nvContentPartPr>
              <p14:xfrm>
                <a:off x="6942102" y="1242831"/>
                <a:ext cx="105120" cy="83520"/>
              </p14:xfrm>
            </p:contentPart>
          </mc:Choice>
          <mc:Fallback xmlns="">
            <p:pic>
              <p:nvPicPr>
                <p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33462" y="1233831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14:cNvPr>
                <p14:cNvContentPartPr/>
                <p14:nvPr/>
              </p14:nvContentPartPr>
              <p14:xfrm>
                <a:off x="7103742" y="1146351"/>
                <a:ext cx="50040" cy="111600"/>
              </p14:xfrm>
            </p:contentPart>
          </mc:Choice>
          <mc:Fallback xmlns="">
            <p:pic>
              <p:nvPicPr>
                <p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742" y="1137351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14:cNvPr>
                <p14:cNvContentPartPr/>
                <p14:nvPr/>
              </p14:nvContentPartPr>
              <p14:xfrm>
                <a:off x="7174302" y="1174071"/>
                <a:ext cx="83880" cy="108720"/>
              </p14:xfrm>
            </p:contentPart>
          </mc:Choice>
          <mc:Fallback xmlns="">
            <p:pic>
              <p:nvPicPr>
                <p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302" y="1165431"/>
                  <a:ext cx="101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14:cNvPr>
                <p14:cNvContentPartPr/>
                <p14:nvPr/>
              </p14:nvContentPartPr>
              <p14:xfrm>
                <a:off x="7181142" y="1258671"/>
                <a:ext cx="72720" cy="7200"/>
              </p14:xfrm>
            </p:contentPart>
          </mc:Choice>
          <mc:Fallback xmlns="">
            <p:pic>
              <p:nvPicPr>
                <p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2142" y="1249671"/>
                  <a:ext cx="90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14:cNvPr>
                <p14:cNvContentPartPr/>
                <p14:nvPr/>
              </p14:nvContentPartPr>
              <p14:xfrm>
                <a:off x="8446542" y="1751151"/>
                <a:ext cx="15120" cy="195840"/>
              </p14:xfrm>
            </p:contentPart>
          </mc:Choice>
          <mc:Fallback xmlns="">
            <p:pic>
              <p:nvPicPr>
                <p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37542" y="1742511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14:cNvPr>
                <p14:cNvContentPartPr/>
                <p14:nvPr/>
              </p14:nvContentPartPr>
              <p14:xfrm>
                <a:off x="8271582" y="1744671"/>
                <a:ext cx="108720" cy="131400"/>
              </p14:xfrm>
            </p:contentPart>
          </mc:Choice>
          <mc:Fallback xmlns="">
            <p:pic>
              <p:nvPicPr>
                <p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2942" y="1735671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14:cNvPr>
                <p14:cNvContentPartPr/>
                <p14:nvPr/>
              </p14:nvContentPartPr>
              <p14:xfrm>
                <a:off x="8208222" y="1814151"/>
                <a:ext cx="43200" cy="140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222" y="1805511"/>
                  <a:ext cx="6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14:cNvPr>
                <p14:cNvContentPartPr/>
                <p14:nvPr/>
              </p14:nvContentPartPr>
              <p14:xfrm>
                <a:off x="8109942" y="1807671"/>
                <a:ext cx="86760" cy="5796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00942" y="1798671"/>
                  <a:ext cx="104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14:cNvPr>
                <p14:cNvContentPartPr/>
                <p14:nvPr/>
              </p14:nvContentPartPr>
              <p14:xfrm>
                <a:off x="8067102" y="1786431"/>
                <a:ext cx="7920" cy="62280"/>
              </p14:xfrm>
            </p:contentPart>
          </mc:Choice>
          <mc:Fallback xmlns="">
            <p:pic>
              <p:nvPicPr>
                <p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58462" y="1777431"/>
                  <a:ext cx="2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14:cNvPr>
                <p14:cNvContentPartPr/>
                <p14:nvPr/>
              </p14:nvContentPartPr>
              <p14:xfrm>
                <a:off x="8053422" y="1772031"/>
                <a:ext cx="13680" cy="125640"/>
              </p14:xfrm>
            </p:contentPart>
          </mc:Choice>
          <mc:Fallback xmlns="">
            <p:pic>
              <p:nvPicPr>
                <p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4782" y="1763031"/>
                  <a:ext cx="3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14:cNvPr>
                <p14:cNvContentPartPr/>
                <p14:nvPr/>
              </p14:nvContentPartPr>
              <p14:xfrm>
                <a:off x="7982862" y="1856631"/>
                <a:ext cx="30600" cy="3204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4222" y="1847631"/>
                  <a:ext cx="4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14:cNvPr>
                <p14:cNvContentPartPr/>
                <p14:nvPr/>
              </p14:nvContentPartPr>
              <p14:xfrm>
                <a:off x="7714302" y="1870671"/>
                <a:ext cx="255240" cy="65520"/>
              </p14:xfrm>
            </p:contentPart>
          </mc:Choice>
          <mc:Fallback xmlns="">
            <p:pic>
              <p:nvPicPr>
                <p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5302" y="1861671"/>
                  <a:ext cx="27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14:cNvPr>
                <p14:cNvContentPartPr/>
                <p14:nvPr/>
              </p14:nvContentPartPr>
              <p14:xfrm>
                <a:off x="7427382" y="1842591"/>
                <a:ext cx="112320" cy="56520"/>
              </p14:xfrm>
            </p:contentPart>
          </mc:Choice>
          <mc:Fallback xmlns="">
            <p:pic>
              <p:nvPicPr>
                <p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8742" y="1833591"/>
                  <a:ext cx="129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14:cNvPr>
                <p14:cNvContentPartPr/>
                <p14:nvPr/>
              </p14:nvContentPartPr>
              <p14:xfrm>
                <a:off x="7396782" y="1793271"/>
                <a:ext cx="37800" cy="14796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87782" y="1784271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14:cNvPr>
                <p14:cNvContentPartPr/>
                <p14:nvPr/>
              </p14:nvContentPartPr>
              <p14:xfrm>
                <a:off x="7335942" y="1800471"/>
                <a:ext cx="360" cy="3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7302" y="1791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14:cNvPr>
                <p14:cNvContentPartPr/>
                <p14:nvPr/>
              </p14:nvContentPartPr>
              <p14:xfrm>
                <a:off x="7187622" y="1772031"/>
                <a:ext cx="101160" cy="33228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78622" y="1763031"/>
                  <a:ext cx="11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14:cNvPr>
                <p14:cNvContentPartPr/>
                <p14:nvPr/>
              </p14:nvContentPartPr>
              <p14:xfrm>
                <a:off x="6892782" y="1779231"/>
                <a:ext cx="131400" cy="6264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83782" y="1770231"/>
                  <a:ext cx="149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14:cNvPr>
                <p14:cNvContentPartPr/>
                <p14:nvPr/>
              </p14:nvContentPartPr>
              <p14:xfrm>
                <a:off x="6843462" y="1680591"/>
                <a:ext cx="14400" cy="12708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34462" y="1671951"/>
                  <a:ext cx="3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14:cNvPr>
                <p14:cNvContentPartPr/>
                <p14:nvPr/>
              </p14:nvContentPartPr>
              <p14:xfrm>
                <a:off x="6752382" y="1751151"/>
                <a:ext cx="75600" cy="579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43382" y="1742511"/>
                  <a:ext cx="93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14:cNvPr>
                <p14:cNvContentPartPr/>
                <p14:nvPr/>
              </p14:nvContentPartPr>
              <p14:xfrm>
                <a:off x="6787302" y="1772031"/>
                <a:ext cx="360" cy="63720"/>
              </p14:xfrm>
            </p:contentPart>
          </mc:Choice>
          <mc:Fallback xmlns="">
            <p:pic>
              <p:nvPicPr>
                <p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8662" y="1763031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14:cNvPr>
                <p14:cNvContentPartPr/>
                <p14:nvPr/>
              </p14:nvContentPartPr>
              <p14:xfrm>
                <a:off x="6732582" y="1723071"/>
                <a:ext cx="5760" cy="23040"/>
              </p14:xfrm>
            </p:contentPart>
          </mc:Choice>
          <mc:Fallback xmlns="">
            <p:pic>
              <p:nvPicPr>
                <p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3942" y="1714071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14:cNvPr>
                <p14:cNvContentPartPr/>
                <p14:nvPr/>
              </p14:nvContentPartPr>
              <p14:xfrm>
                <a:off x="6648342" y="1709031"/>
                <a:ext cx="141480" cy="24876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39342" y="1700031"/>
                  <a:ext cx="159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14:cNvPr>
                <p14:cNvContentPartPr/>
                <p14:nvPr/>
              </p14:nvContentPartPr>
              <p14:xfrm>
                <a:off x="6407502" y="1687791"/>
                <a:ext cx="86040" cy="12672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98502" y="1678791"/>
                  <a:ext cx="10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14:cNvPr>
                <p14:cNvContentPartPr/>
                <p14:nvPr/>
              </p14:nvContentPartPr>
              <p14:xfrm>
                <a:off x="6414702" y="1751151"/>
                <a:ext cx="360" cy="12600"/>
              </p14:xfrm>
            </p:contentPart>
          </mc:Choice>
          <mc:Fallback xmlns="">
            <p:pic>
              <p:nvPicPr>
                <p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702" y="174251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14:cNvPr>
                <p14:cNvContentPartPr/>
                <p14:nvPr/>
              </p14:nvContentPartPr>
              <p14:xfrm>
                <a:off x="6223902" y="1645671"/>
                <a:ext cx="178200" cy="198720"/>
              </p14:xfrm>
            </p:contentPart>
          </mc:Choice>
          <mc:Fallback xmlns="">
            <p:pic>
              <p:nvPicPr>
                <p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5262" y="1636671"/>
                  <a:ext cx="19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14:cNvPr>
                <p14:cNvContentPartPr/>
                <p14:nvPr/>
              </p14:nvContentPartPr>
              <p14:xfrm>
                <a:off x="6161262" y="1680591"/>
                <a:ext cx="360" cy="360"/>
              </p14:xfrm>
            </p:contentPart>
          </mc:Choice>
          <mc:Fallback xmlns="">
            <p:pic>
              <p:nvPicPr>
                <p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2622" y="1671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14:cNvPr>
                <p14:cNvContentPartPr/>
                <p14:nvPr/>
              </p14:nvContentPartPr>
              <p14:xfrm>
                <a:off x="6113382" y="1680591"/>
                <a:ext cx="6120" cy="90360"/>
              </p14:xfrm>
            </p:contentPart>
          </mc:Choice>
          <mc:Fallback xmlns="">
            <p:pic>
              <p:nvPicPr>
                <p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4742" y="1671951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14:cNvPr>
                <p14:cNvContentPartPr/>
                <p14:nvPr/>
              </p14:nvContentPartPr>
              <p14:xfrm>
                <a:off x="6034542" y="1652871"/>
                <a:ext cx="71640" cy="187920"/>
              </p14:xfrm>
            </p:contentPart>
          </mc:Choice>
          <mc:Fallback xmlns="">
            <p:pic>
              <p:nvPicPr>
                <p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25542" y="1643871"/>
                  <a:ext cx="8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14:cNvPr>
                <p14:cNvContentPartPr/>
                <p14:nvPr/>
              </p14:nvContentPartPr>
              <p14:xfrm>
                <a:off x="5964342" y="1687791"/>
                <a:ext cx="360" cy="360"/>
              </p14:xfrm>
            </p:contentPart>
          </mc:Choice>
          <mc:Fallback xmlns="">
            <p:pic>
              <p:nvPicPr>
                <p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702" y="1679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14:cNvPr>
                <p14:cNvContentPartPr/>
                <p14:nvPr/>
              </p14:nvContentPartPr>
              <p14:xfrm>
                <a:off x="5818902" y="1666551"/>
                <a:ext cx="93960" cy="221760"/>
              </p14:xfrm>
            </p:contentPart>
          </mc:Choice>
          <mc:Fallback xmlns="">
            <p:pic>
              <p:nvPicPr>
                <p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0262" y="1657911"/>
                  <a:ext cx="11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14:cNvPr>
                <p14:cNvContentPartPr/>
                <p14:nvPr/>
              </p14:nvContentPartPr>
              <p14:xfrm>
                <a:off x="8588022" y="2235711"/>
                <a:ext cx="101160" cy="10656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79022" y="2227071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14:cNvPr>
                <p14:cNvContentPartPr/>
                <p14:nvPr/>
              </p14:nvContentPartPr>
              <p14:xfrm>
                <a:off x="8590182" y="2333631"/>
                <a:ext cx="33120" cy="15480"/>
              </p14:xfrm>
            </p:contentPart>
          </mc:Choice>
          <mc:Fallback xmlns="">
            <p:pic>
              <p:nvPicPr>
                <p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81542" y="2324631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14:cNvPr>
                <p14:cNvContentPartPr/>
                <p14:nvPr/>
              </p14:nvContentPartPr>
              <p14:xfrm>
                <a:off x="8355822" y="2257671"/>
                <a:ext cx="84600" cy="59400"/>
              </p14:xfrm>
            </p:contentPart>
          </mc:Choice>
          <mc:Fallback xmlns="">
            <p:pic>
              <p:nvPicPr>
                <p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22" y="2249031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14:cNvPr>
                <p14:cNvContentPartPr/>
                <p14:nvPr/>
              </p14:nvContentPartPr>
              <p14:xfrm>
                <a:off x="8327742" y="2208351"/>
                <a:ext cx="56520" cy="92880"/>
              </p14:xfrm>
            </p:contentPart>
          </mc:Choice>
          <mc:Fallback xmlns="">
            <p:pic>
              <p:nvPicPr>
                <p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9102" y="2199351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14:cNvPr>
                <p14:cNvContentPartPr/>
                <p14:nvPr/>
              </p14:nvContentPartPr>
              <p14:xfrm>
                <a:off x="8286342" y="2215551"/>
                <a:ext cx="27360" cy="74160"/>
              </p14:xfrm>
            </p:contentPart>
          </mc:Choice>
          <mc:Fallback xmlns="">
            <p:pic>
              <p:nvPicPr>
                <p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77702" y="2206551"/>
                  <a:ext cx="4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14:cNvPr>
                <p14:cNvContentPartPr/>
                <p14:nvPr/>
              </p14:nvContentPartPr>
              <p14:xfrm>
                <a:off x="8167542" y="2236431"/>
                <a:ext cx="86040" cy="115200"/>
              </p14:xfrm>
            </p:contentPart>
          </mc:Choice>
          <mc:Fallback xmlns="">
            <p:pic>
              <p:nvPicPr>
                <p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8902" y="2227791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14:cNvPr>
                <p14:cNvContentPartPr/>
                <p14:nvPr/>
              </p14:nvContentPartPr>
              <p14:xfrm>
                <a:off x="8116422" y="2215551"/>
                <a:ext cx="360" cy="360"/>
              </p14:xfrm>
            </p:contentPart>
          </mc:Choice>
          <mc:Fallback xmlns="">
            <p:pic>
              <p:nvPicPr>
                <p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07782" y="22065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14:cNvPr>
                <p14:cNvContentPartPr/>
                <p14:nvPr/>
              </p14:nvContentPartPr>
              <p14:xfrm>
                <a:off x="7884582" y="2126631"/>
                <a:ext cx="203400" cy="286200"/>
              </p14:xfrm>
            </p:contentPart>
          </mc:Choice>
          <mc:Fallback xmlns="">
            <p:pic>
              <p:nvPicPr>
                <p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5582" y="2117631"/>
                  <a:ext cx="22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14:cNvPr>
                <p14:cNvContentPartPr/>
                <p14:nvPr/>
              </p14:nvContentPartPr>
              <p14:xfrm>
                <a:off x="7820862" y="2242551"/>
                <a:ext cx="93240" cy="141840"/>
              </p14:xfrm>
            </p:contentPart>
          </mc:Choice>
          <mc:Fallback xmlns="">
            <p:pic>
              <p:nvPicPr>
                <p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12222" y="2233551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14:cNvPr>
                <p14:cNvContentPartPr/>
                <p14:nvPr/>
              </p14:nvContentPartPr>
              <p14:xfrm>
                <a:off x="7658142" y="2141751"/>
                <a:ext cx="201600" cy="247320"/>
              </p14:xfrm>
            </p:contentPart>
          </mc:Choice>
          <mc:Fallback xmlns="">
            <p:pic>
              <p:nvPicPr>
                <p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9142" y="2133111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14:cNvPr>
                <p14:cNvContentPartPr/>
                <p14:nvPr/>
              </p14:nvContentPartPr>
              <p14:xfrm>
                <a:off x="7701702" y="2194311"/>
                <a:ext cx="7200" cy="100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2702" y="2185311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14:cNvPr>
                <p14:cNvContentPartPr/>
                <p14:nvPr/>
              </p14:nvContentPartPr>
              <p14:xfrm>
                <a:off x="7546902" y="2360271"/>
                <a:ext cx="33480" cy="55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8262" y="2351271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14:cNvPr>
                <p14:cNvContentPartPr/>
                <p14:nvPr/>
              </p14:nvContentPartPr>
              <p14:xfrm>
                <a:off x="7659582" y="2081991"/>
                <a:ext cx="31680" cy="36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50582" y="2072991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14:cNvPr>
                <p14:cNvContentPartPr/>
                <p14:nvPr/>
              </p14:nvContentPartPr>
              <p14:xfrm>
                <a:off x="7597662" y="2095671"/>
                <a:ext cx="20160" cy="59400"/>
              </p14:xfrm>
            </p:contentPart>
          </mc:Choice>
          <mc:Fallback xmlns="">
            <p:pic>
              <p:nvPicPr>
                <p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8662" y="2087031"/>
                  <a:ext cx="3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14:cNvPr>
                <p14:cNvContentPartPr/>
                <p14:nvPr/>
              </p14:nvContentPartPr>
              <p14:xfrm>
                <a:off x="7574622" y="1998111"/>
                <a:ext cx="152280" cy="328320"/>
              </p14:xfrm>
            </p:contentPart>
          </mc:Choice>
          <mc:Fallback xmlns="">
            <p:pic>
              <p:nvPicPr>
                <p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65982" y="1989111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14:cNvPr>
                <p14:cNvContentPartPr/>
                <p14:nvPr/>
              </p14:nvContentPartPr>
              <p14:xfrm>
                <a:off x="8364102" y="2159391"/>
                <a:ext cx="12960" cy="15840"/>
              </p14:xfrm>
            </p:contentPart>
          </mc:Choice>
          <mc:Fallback xmlns="">
            <p:pic>
              <p:nvPicPr>
                <p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55462" y="2150391"/>
                  <a:ext cx="3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14:cNvPr>
                <p14:cNvContentPartPr/>
                <p14:nvPr/>
              </p14:nvContentPartPr>
              <p14:xfrm>
                <a:off x="7072782" y="2173071"/>
                <a:ext cx="144000" cy="185760"/>
              </p14:xfrm>
            </p:contentPart>
          </mc:Choice>
          <mc:Fallback xmlns="">
            <p:pic>
              <p:nvPicPr>
                <p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4142" y="2164431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14:cNvPr>
                <p14:cNvContentPartPr/>
                <p14:nvPr/>
              </p14:nvContentPartPr>
              <p14:xfrm>
                <a:off x="6947142" y="2186031"/>
                <a:ext cx="86760" cy="142200"/>
              </p14:xfrm>
            </p:contentPart>
          </mc:Choice>
          <mc:Fallback xmlns="">
            <p:pic>
              <p:nvPicPr>
                <p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8142" y="2177391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14:cNvPr>
                <p14:cNvContentPartPr/>
                <p14:nvPr/>
              </p14:nvContentPartPr>
              <p14:xfrm>
                <a:off x="6822582" y="2236431"/>
                <a:ext cx="67680" cy="33480"/>
              </p14:xfrm>
            </p:contentPart>
          </mc:Choice>
          <mc:Fallback xmlns="">
            <p:pic>
              <p:nvPicPr>
                <p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582" y="2227791"/>
                  <a:ext cx="8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14:cNvPr>
                <p14:cNvContentPartPr/>
                <p14:nvPr/>
              </p14:nvContentPartPr>
              <p14:xfrm>
                <a:off x="6669942" y="2250471"/>
                <a:ext cx="173880" cy="61920"/>
              </p14:xfrm>
            </p:contentPart>
          </mc:Choice>
          <mc:Fallback xmlns="">
            <p:pic>
              <p:nvPicPr>
                <p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61302" y="2241831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14:cNvPr>
                <p14:cNvContentPartPr/>
                <p14:nvPr/>
              </p14:nvContentPartPr>
              <p14:xfrm>
                <a:off x="6548982" y="2102871"/>
                <a:ext cx="147240" cy="127080"/>
              </p14:xfrm>
            </p:contentPart>
          </mc:Choice>
          <mc:Fallback xmlns="">
            <p:pic>
              <p:nvPicPr>
                <p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82" y="2094231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14:cNvPr>
                <p14:cNvContentPartPr/>
                <p14:nvPr/>
              </p14:nvContentPartPr>
              <p14:xfrm>
                <a:off x="6456822" y="2067591"/>
                <a:ext cx="79200" cy="89640"/>
              </p14:xfrm>
            </p:contentPart>
          </mc:Choice>
          <mc:Fallback xmlns="">
            <p:pic>
              <p:nvPicPr>
                <p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8182" y="2058591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14:cNvPr>
                <p14:cNvContentPartPr/>
                <p14:nvPr/>
              </p14:nvContentPartPr>
              <p14:xfrm>
                <a:off x="6478062" y="2165871"/>
                <a:ext cx="360" cy="21600"/>
              </p14:xfrm>
            </p:contentPart>
          </mc:Choice>
          <mc:Fallback xmlns="">
            <p:pic>
              <p:nvPicPr>
                <p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9062" y="215723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4A389330-4B64-8601-2149-AD3D4888A04F}"/>
              </a:ext>
            </a:extLst>
          </p:cNvPr>
          <p:cNvGrpSpPr/>
          <p:nvPr/>
        </p:nvGrpSpPr>
        <p:grpSpPr>
          <a:xfrm>
            <a:off x="8367702" y="2662311"/>
            <a:ext cx="447120" cy="203040"/>
            <a:chOff x="8367702" y="2662311"/>
            <a:chExt cx="447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14:cNvPr>
                <p14:cNvContentPartPr/>
                <p14:nvPr/>
              </p14:nvContentPartPr>
              <p14:xfrm>
                <a:off x="8611062" y="2662311"/>
                <a:ext cx="203760" cy="203040"/>
              </p14:xfrm>
            </p:contentPart>
          </mc:Choice>
          <mc:Fallback xmlns="">
            <p:pic>
              <p:nvPicPr>
                <p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2422" y="2653311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14:cNvPr>
                <p14:cNvContentPartPr/>
                <p14:nvPr/>
              </p14:nvContentPartPr>
              <p14:xfrm>
                <a:off x="8367702" y="2672391"/>
                <a:ext cx="129600" cy="153000"/>
              </p14:xfrm>
            </p:contentPart>
          </mc:Choice>
          <mc:Fallback xmlns="">
            <p:pic>
              <p:nvPicPr>
                <p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8702" y="2663751"/>
                  <a:ext cx="147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0A28D154-C7C2-6BE6-2C3D-B1563A448407}"/>
              </a:ext>
            </a:extLst>
          </p:cNvPr>
          <p:cNvGrpSpPr/>
          <p:nvPr/>
        </p:nvGrpSpPr>
        <p:grpSpPr>
          <a:xfrm>
            <a:off x="7659222" y="2546031"/>
            <a:ext cx="430560" cy="420480"/>
            <a:chOff x="7659222" y="2546031"/>
            <a:chExt cx="430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14:cNvPr>
                <p14:cNvContentPartPr/>
                <p14:nvPr/>
              </p14:nvContentPartPr>
              <p14:xfrm>
                <a:off x="7976022" y="2644671"/>
                <a:ext cx="113760" cy="73440"/>
              </p14:xfrm>
            </p:contentPart>
          </mc:Choice>
          <mc:Fallback xmlns="">
            <p:pic>
              <p:nvPicPr>
                <p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7382" y="2635671"/>
                  <a:ext cx="13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14:cNvPr>
                <p14:cNvContentPartPr/>
                <p14:nvPr/>
              </p14:nvContentPartPr>
              <p14:xfrm>
                <a:off x="8023902" y="2700831"/>
                <a:ext cx="8640" cy="12960"/>
              </p14:xfrm>
            </p:contentPart>
          </mc:Choice>
          <mc:Fallback xmlns="">
            <p:pic>
              <p:nvPicPr>
                <p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262" y="2691831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14:cNvPr>
                <p14:cNvContentPartPr/>
                <p14:nvPr/>
              </p14:nvContentPartPr>
              <p14:xfrm>
                <a:off x="7802142" y="2605791"/>
                <a:ext cx="136800" cy="118440"/>
              </p14:xfrm>
            </p:contentPart>
          </mc:Choice>
          <mc:Fallback xmlns="">
            <p:pic>
              <p:nvPicPr>
                <p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3502" y="2597151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14:cNvPr>
                <p14:cNvContentPartPr/>
                <p14:nvPr/>
              </p14:nvContentPartPr>
              <p14:xfrm>
                <a:off x="7712142" y="2567271"/>
                <a:ext cx="74160" cy="105840"/>
              </p14:xfrm>
            </p:contentPart>
          </mc:Choice>
          <mc:Fallback xmlns="">
            <p:pic>
              <p:nvPicPr>
                <p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03502" y="255827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14:cNvPr>
                <p14:cNvContentPartPr/>
                <p14:nvPr/>
              </p14:nvContentPartPr>
              <p14:xfrm>
                <a:off x="7659222" y="2546031"/>
                <a:ext cx="7920" cy="420480"/>
              </p14:xfrm>
            </p:contentPart>
          </mc:Choice>
          <mc:Fallback xmlns="">
            <p:pic>
              <p:nvPicPr>
                <p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50222" y="2537031"/>
                  <a:ext cx="25560" cy="43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F9D1-2D76-9D20-8969-7E535D99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4" y="2837631"/>
            <a:ext cx="1972710" cy="19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35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520871" y="3516972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Modeling approach + performance on train + test sets</a:t>
            </a:r>
            <a:endParaRPr sz="1600"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77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Word-Cloud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BF4136-2DC6-F129-5DAB-6F5D3F3F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71" y="1182420"/>
            <a:ext cx="6269244" cy="3203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8031F72-703F-06EB-1530-39A1A9E59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4" y="1122039"/>
            <a:ext cx="65055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61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Temperature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805035B-E0AC-46DB-A76C-CF35A585D250}"/>
              </a:ext>
            </a:extLst>
          </p:cNvPr>
          <p:cNvGrpSpPr/>
          <p:nvPr/>
        </p:nvGrpSpPr>
        <p:grpSpPr>
          <a:xfrm>
            <a:off x="1444754" y="4406496"/>
            <a:ext cx="6254493" cy="573088"/>
            <a:chOff x="1417292" y="4406496"/>
            <a:chExt cx="6254493" cy="573088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433476" y="4406496"/>
              <a:ext cx="6156853" cy="573088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417292" y="4492190"/>
              <a:ext cx="625449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It is more likely to get a free parking spot with </a:t>
              </a:r>
              <a:r>
                <a:rPr lang="en-US" sz="1800" b="1" dirty="0">
                  <a:solidFill>
                    <a:srgbClr val="6E5FFF"/>
                  </a:solidFill>
                  <a:latin typeface="Cabin" panose="020B0604020202020204" charset="0"/>
                </a:rPr>
                <a:t>Higher temp</a:t>
              </a:r>
              <a:endParaRPr lang="he-IL" sz="1800" b="1" dirty="0">
                <a:solidFill>
                  <a:srgbClr val="6E5FFF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CDD04ED8-0993-4A62-A853-33277EE52D40}"/>
              </a:ext>
            </a:extLst>
          </p:cNvPr>
          <p:cNvSpPr txBox="1"/>
          <p:nvPr/>
        </p:nvSpPr>
        <p:spPr>
          <a:xfrm>
            <a:off x="2600442" y="3742201"/>
            <a:ext cx="39431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0</a:t>
            </a:r>
            <a:r>
              <a:rPr lang="en-US" sz="1600" dirty="0">
                <a:latin typeface="Cabin" panose="020B0604020202020204" charset="0"/>
              </a:rPr>
              <a:t> = There </a:t>
            </a:r>
            <a:r>
              <a:rPr lang="en-US" sz="1600" b="1" dirty="0">
                <a:latin typeface="Cabin" panose="020B0604020202020204" charset="0"/>
              </a:rPr>
              <a:t>isn’t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</a:p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1</a:t>
            </a:r>
            <a:r>
              <a:rPr lang="en-US" sz="1600" dirty="0">
                <a:latin typeface="Cabin" panose="020B0604020202020204" charset="0"/>
              </a:rPr>
              <a:t>  = There </a:t>
            </a:r>
            <a:r>
              <a:rPr lang="en-US" sz="1600" b="1" dirty="0">
                <a:latin typeface="Cabin" panose="020B0604020202020204" charset="0"/>
              </a:rPr>
              <a:t>is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  <a:endParaRPr lang="he-IL" sz="1600" dirty="0">
              <a:solidFill>
                <a:srgbClr val="6E5FFF"/>
              </a:solidFill>
              <a:latin typeface="Cabin" panose="020B0604020202020204" charset="0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52D89653-F08C-4CF8-8C8B-9FA1EF7E405F}"/>
              </a:ext>
            </a:extLst>
          </p:cNvPr>
          <p:cNvGrpSpPr/>
          <p:nvPr/>
        </p:nvGrpSpPr>
        <p:grpSpPr>
          <a:xfrm>
            <a:off x="106764" y="1092500"/>
            <a:ext cx="2692544" cy="2402057"/>
            <a:chOff x="106764" y="1092500"/>
            <a:chExt cx="2692544" cy="2402057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6CF2B443-6ECA-4629-AD86-3AD73236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29"/>
            <a:stretch/>
          </p:blipFill>
          <p:spPr>
            <a:xfrm>
              <a:off x="106764" y="1434293"/>
              <a:ext cx="2692544" cy="2060264"/>
            </a:xfrm>
            <a:prstGeom prst="rect">
              <a:avLst/>
            </a:prstGeom>
          </p:spPr>
        </p:pic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678FAD58-4A96-4885-8BB2-9DBA05099B49}"/>
                </a:ext>
              </a:extLst>
            </p:cNvPr>
            <p:cNvSpPr txBox="1"/>
            <p:nvPr/>
          </p:nvSpPr>
          <p:spPr>
            <a:xfrm>
              <a:off x="786539" y="1092500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1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0C2A7F6-0502-46F2-8C03-6DEEE9253E52}"/>
              </a:ext>
            </a:extLst>
          </p:cNvPr>
          <p:cNvGrpSpPr/>
          <p:nvPr/>
        </p:nvGrpSpPr>
        <p:grpSpPr>
          <a:xfrm>
            <a:off x="2972944" y="1074987"/>
            <a:ext cx="2850840" cy="2550288"/>
            <a:chOff x="2972944" y="1074987"/>
            <a:chExt cx="2850840" cy="2550288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3F05208-CE99-4579-9731-35586A94B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14"/>
            <a:stretch/>
          </p:blipFill>
          <p:spPr>
            <a:xfrm>
              <a:off x="2972944" y="1431054"/>
              <a:ext cx="2850840" cy="2194221"/>
            </a:xfrm>
            <a:prstGeom prst="rect">
              <a:avLst/>
            </a:prstGeom>
          </p:spPr>
        </p:pic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902457C6-7E06-4DD2-BAC8-0DBE2BB3E3C8}"/>
                </a:ext>
              </a:extLst>
            </p:cNvPr>
            <p:cNvSpPr txBox="1"/>
            <p:nvPr/>
          </p:nvSpPr>
          <p:spPr>
            <a:xfrm>
              <a:off x="3822054" y="107498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2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0FD9481-C0EF-4AFF-9D0E-7024AB2AFA22}"/>
              </a:ext>
            </a:extLst>
          </p:cNvPr>
          <p:cNvGrpSpPr/>
          <p:nvPr/>
        </p:nvGrpSpPr>
        <p:grpSpPr>
          <a:xfrm>
            <a:off x="6171057" y="1107447"/>
            <a:ext cx="2749084" cy="2480424"/>
            <a:chOff x="6171057" y="1107447"/>
            <a:chExt cx="2749084" cy="2480424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53432AD7-690F-4A85-8A1B-C674ABC78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35"/>
            <a:stretch/>
          </p:blipFill>
          <p:spPr>
            <a:xfrm>
              <a:off x="6171057" y="1431054"/>
              <a:ext cx="2749084" cy="2156817"/>
            </a:xfrm>
            <a:prstGeom prst="rect">
              <a:avLst/>
            </a:prstGeom>
          </p:spPr>
        </p:pic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01B260F5-5586-4296-8AB2-843999AC3204}"/>
                </a:ext>
              </a:extLst>
            </p:cNvPr>
            <p:cNvSpPr txBox="1"/>
            <p:nvPr/>
          </p:nvSpPr>
          <p:spPr>
            <a:xfrm>
              <a:off x="7204842" y="110744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3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5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1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3EEE07B8-C0F7-4E55-993D-5C8152776482}"/>
              </a:ext>
            </a:extLst>
          </p:cNvPr>
          <p:cNvGrpSpPr/>
          <p:nvPr/>
        </p:nvGrpSpPr>
        <p:grpSpPr>
          <a:xfrm>
            <a:off x="1411953" y="4296475"/>
            <a:ext cx="6320095" cy="694319"/>
            <a:chOff x="1223084" y="4021995"/>
            <a:chExt cx="6320095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23084" y="4052669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14:00 – 22:00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431BAE7-BD85-41E1-BAAD-66F0343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06" y="1191623"/>
            <a:ext cx="4695388" cy="30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2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ACF70E39-D958-420E-9665-B42E7EE866BA}"/>
              </a:ext>
            </a:extLst>
          </p:cNvPr>
          <p:cNvGrpSpPr/>
          <p:nvPr/>
        </p:nvGrpSpPr>
        <p:grpSpPr>
          <a:xfrm>
            <a:off x="1730855" y="4351840"/>
            <a:ext cx="5682290" cy="694319"/>
            <a:chOff x="1282633" y="4021995"/>
            <a:chExt cx="6260546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2633" y="4045988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17:00 – 21:00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A969B87-495A-47DB-8E29-6F14D61E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2" y="1121194"/>
            <a:ext cx="4648716" cy="31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3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93DDE59-EA6A-4799-B933-3B17465EBC46}"/>
              </a:ext>
            </a:extLst>
          </p:cNvPr>
          <p:cNvGrpSpPr/>
          <p:nvPr/>
        </p:nvGrpSpPr>
        <p:grpSpPr>
          <a:xfrm>
            <a:off x="1781274" y="4351840"/>
            <a:ext cx="5581452" cy="694319"/>
            <a:chOff x="1288686" y="4021995"/>
            <a:chExt cx="6254493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8686" y="4069983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11:00 – 01:00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39DC234-26E5-4E69-951F-4F65B673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00" y="1088336"/>
            <a:ext cx="4855000" cy="3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12" name="Google Shape;553;p33">
            <a:extLst>
              <a:ext uri="{FF2B5EF4-FFF2-40B4-BE49-F238E27FC236}">
                <a16:creationId xmlns:a16="http://schemas.microsoft.com/office/drawing/2014/main" id="{81D72B4C-2083-439D-B2AC-1FA5F9BCDF8C}"/>
              </a:ext>
            </a:extLst>
          </p:cNvPr>
          <p:cNvSpPr/>
          <p:nvPr/>
        </p:nvSpPr>
        <p:spPr>
          <a:xfrm>
            <a:off x="1512220" y="293876"/>
            <a:ext cx="6254493" cy="72502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6317" y="267801"/>
            <a:ext cx="5671366" cy="922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5 min intervals </a:t>
            </a: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with parking clearness</a:t>
            </a:r>
            <a:b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</a:b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out of the total 5 min intervals</a:t>
            </a:r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for each street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0422859-CFEA-4CCC-9EDC-FACC231C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12" y="1233431"/>
            <a:ext cx="2187177" cy="3731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C0816FD8-670D-4DF0-9F42-7C3D6ACFA606}"/>
              </a:ext>
            </a:extLst>
          </p:cNvPr>
          <p:cNvSpPr/>
          <p:nvPr/>
        </p:nvSpPr>
        <p:spPr>
          <a:xfrm rot="10800000">
            <a:off x="5037898" y="1812937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29097E9E-52D8-448D-90E9-3093B19D2BA7}"/>
              </a:ext>
            </a:extLst>
          </p:cNvPr>
          <p:cNvSpPr/>
          <p:nvPr/>
        </p:nvSpPr>
        <p:spPr>
          <a:xfrm rot="10800000">
            <a:off x="5037897" y="3102813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61F0BEF-0927-42BD-8883-A57C364706B9}"/>
              </a:ext>
            </a:extLst>
          </p:cNvPr>
          <p:cNvSpPr/>
          <p:nvPr/>
        </p:nvSpPr>
        <p:spPr>
          <a:xfrm rot="10800000">
            <a:off x="5016400" y="4351411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EBDAE8A7-467A-4E43-93C6-95353110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24" y="5326417"/>
            <a:ext cx="4215992" cy="223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444753" y="3562420"/>
            <a:ext cx="6146926" cy="60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 Conclusions and Key Takeaways &amp; further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possible analysis/research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0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rgbClr val="6E5FFF"/>
                </a:solidFill>
              </a:rPr>
              <a:t>word2vec</a:t>
            </a:r>
            <a:r>
              <a:rPr lang="en-US" dirty="0">
                <a:solidFill>
                  <a:schemeClr val="tx1"/>
                </a:solidFill>
              </a:rPr>
              <a:t> models and </a:t>
            </a:r>
            <a:r>
              <a:rPr lang="en-US" b="1" dirty="0">
                <a:solidFill>
                  <a:srgbClr val="6E5FFF"/>
                </a:solidFill>
              </a:rPr>
              <a:t>TSNE</a:t>
            </a:r>
            <a:r>
              <a:rPr lang="en-US" dirty="0">
                <a:solidFill>
                  <a:schemeClr val="tx1"/>
                </a:solidFill>
              </a:rPr>
              <a:t> We found that the </a:t>
            </a:r>
            <a:r>
              <a:rPr lang="en-US" b="1" dirty="0">
                <a:solidFill>
                  <a:srgbClr val="6E5FFF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of the word “Brexit” </a:t>
            </a:r>
            <a:r>
              <a:rPr lang="en-US" b="1" dirty="0">
                <a:solidFill>
                  <a:srgbClr val="6E5FFF"/>
                </a:solidFill>
              </a:rPr>
              <a:t>was changed through those 8 years</a:t>
            </a:r>
            <a:r>
              <a:rPr lang="en-US" dirty="0">
                <a:solidFill>
                  <a:schemeClr val="tx1"/>
                </a:solidFill>
              </a:rPr>
              <a:t>, it was closer to negative words </a:t>
            </a:r>
          </a:p>
        </p:txBody>
      </p:sp>
      <p:sp>
        <p:nvSpPr>
          <p:cNvPr id="160" name="Google Shape;572;p35">
            <a:extLst>
              <a:ext uri="{FF2B5EF4-FFF2-40B4-BE49-F238E27FC236}">
                <a16:creationId xmlns:a16="http://schemas.microsoft.com/office/drawing/2014/main" id="{51E62436-76B7-C14F-8153-5BE42CF62D02}"/>
              </a:ext>
            </a:extLst>
          </p:cNvPr>
          <p:cNvSpPr txBox="1">
            <a:spLocks/>
          </p:cNvSpPr>
          <p:nvPr/>
        </p:nvSpPr>
        <p:spPr>
          <a:xfrm>
            <a:off x="1602635" y="2099927"/>
            <a:ext cx="7307549" cy="4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6E5FFF"/>
                </a:solidFill>
              </a:rPr>
              <a:t>NLP methods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>
                <a:solidFill>
                  <a:srgbClr val="6E5FFF"/>
                </a:solidFill>
              </a:rPr>
              <a:t>tweets</a:t>
            </a:r>
            <a:r>
              <a:rPr lang="en-US" b="1" dirty="0">
                <a:solidFill>
                  <a:schemeClr val="tx1"/>
                </a:solidFill>
              </a:rPr>
              <a:t> between 2014-2021 </a:t>
            </a:r>
            <a:r>
              <a:rPr lang="en-US" dirty="0">
                <a:solidFill>
                  <a:schemeClr val="tx1"/>
                </a:solidFill>
              </a:rPr>
              <a:t>to analyze some aspects of the Brexit event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88" name="Group 1">
            <a:extLst>
              <a:ext uri="{FF2B5EF4-FFF2-40B4-BE49-F238E27FC236}">
                <a16:creationId xmlns:a16="http://schemas.microsoft.com/office/drawing/2014/main" id="{810AB993-A9F6-4030-8E9C-785511382C41}"/>
              </a:ext>
            </a:extLst>
          </p:cNvPr>
          <p:cNvGrpSpPr/>
          <p:nvPr/>
        </p:nvGrpSpPr>
        <p:grpSpPr>
          <a:xfrm>
            <a:off x="1002735" y="2046380"/>
            <a:ext cx="461491" cy="461491"/>
            <a:chOff x="1487382" y="1604340"/>
            <a:chExt cx="841200" cy="841200"/>
          </a:xfrm>
        </p:grpSpPr>
        <p:sp>
          <p:nvSpPr>
            <p:cNvPr id="89" name="Google Shape;466;p32">
              <a:extLst>
                <a:ext uri="{FF2B5EF4-FFF2-40B4-BE49-F238E27FC236}">
                  <a16:creationId xmlns:a16="http://schemas.microsoft.com/office/drawing/2014/main" id="{CDC536D2-B736-4862-A1FF-20534311AA3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69;p32">
              <a:extLst>
                <a:ext uri="{FF2B5EF4-FFF2-40B4-BE49-F238E27FC236}">
                  <a16:creationId xmlns:a16="http://schemas.microsoft.com/office/drawing/2014/main" id="{B1677ED5-E515-484A-90B2-F0025F886CFF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91" name="Google Shape;470;p32">
                <a:extLst>
                  <a:ext uri="{FF2B5EF4-FFF2-40B4-BE49-F238E27FC236}">
                    <a16:creationId xmlns:a16="http://schemas.microsoft.com/office/drawing/2014/main" id="{2B54CEEE-AC76-498A-BFEA-CB977CA77FAB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71;p32">
                <a:extLst>
                  <a:ext uri="{FF2B5EF4-FFF2-40B4-BE49-F238E27FC236}">
                    <a16:creationId xmlns:a16="http://schemas.microsoft.com/office/drawing/2014/main" id="{B37C378C-FAFF-428D-9F6B-9DD49FF6EA51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72;p32">
                <a:extLst>
                  <a:ext uri="{FF2B5EF4-FFF2-40B4-BE49-F238E27FC236}">
                    <a16:creationId xmlns:a16="http://schemas.microsoft.com/office/drawing/2014/main" id="{3EC5D440-14C7-40A9-AB34-BEA4A00BA47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73;p32">
                <a:extLst>
                  <a:ext uri="{FF2B5EF4-FFF2-40B4-BE49-F238E27FC236}">
                    <a16:creationId xmlns:a16="http://schemas.microsoft.com/office/drawing/2014/main" id="{2FA9C992-7F7B-4A7E-ADE4-AEF3BA8DB4E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74;p32">
                <a:extLst>
                  <a:ext uri="{FF2B5EF4-FFF2-40B4-BE49-F238E27FC236}">
                    <a16:creationId xmlns:a16="http://schemas.microsoft.com/office/drawing/2014/main" id="{E0505787-1C67-4A0C-B77D-6017F181837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75;p32">
                <a:extLst>
                  <a:ext uri="{FF2B5EF4-FFF2-40B4-BE49-F238E27FC236}">
                    <a16:creationId xmlns:a16="http://schemas.microsoft.com/office/drawing/2014/main" id="{0B7F5793-D1B3-402A-B8FA-F3E89DB34409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76;p32">
                <a:extLst>
                  <a:ext uri="{FF2B5EF4-FFF2-40B4-BE49-F238E27FC236}">
                    <a16:creationId xmlns:a16="http://schemas.microsoft.com/office/drawing/2014/main" id="{6F18A546-E01D-43E9-A177-8F805F6286E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77;p32">
                <a:extLst>
                  <a:ext uri="{FF2B5EF4-FFF2-40B4-BE49-F238E27FC236}">
                    <a16:creationId xmlns:a16="http://schemas.microsoft.com/office/drawing/2014/main" id="{D25712B4-9980-45ED-BC6A-94B3D53DC070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8;p32">
                <a:extLst>
                  <a:ext uri="{FF2B5EF4-FFF2-40B4-BE49-F238E27FC236}">
                    <a16:creationId xmlns:a16="http://schemas.microsoft.com/office/drawing/2014/main" id="{1363F91F-C50B-4FD0-A3A8-6C80E1CDAAC4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32">
                <a:extLst>
                  <a:ext uri="{FF2B5EF4-FFF2-40B4-BE49-F238E27FC236}">
                    <a16:creationId xmlns:a16="http://schemas.microsoft.com/office/drawing/2014/main" id="{8C910006-45D3-4B7A-B244-808818F20D8B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0;p32">
                <a:extLst>
                  <a:ext uri="{FF2B5EF4-FFF2-40B4-BE49-F238E27FC236}">
                    <a16:creationId xmlns:a16="http://schemas.microsoft.com/office/drawing/2014/main" id="{69CB8909-E2F5-4A4E-BA3B-F806D0C98985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;p32">
                <a:extLst>
                  <a:ext uri="{FF2B5EF4-FFF2-40B4-BE49-F238E27FC236}">
                    <a16:creationId xmlns:a16="http://schemas.microsoft.com/office/drawing/2014/main" id="{4FB33C3B-2065-483E-A850-49468DA69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2;p32">
                <a:extLst>
                  <a:ext uri="{FF2B5EF4-FFF2-40B4-BE49-F238E27FC236}">
                    <a16:creationId xmlns:a16="http://schemas.microsoft.com/office/drawing/2014/main" id="{0FED5F69-42B9-4E9A-B061-FA93A8EAC5B0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3;p32">
                <a:extLst>
                  <a:ext uri="{FF2B5EF4-FFF2-40B4-BE49-F238E27FC236}">
                    <a16:creationId xmlns:a16="http://schemas.microsoft.com/office/drawing/2014/main" id="{9C20DEE8-AFDD-4FCF-A456-B5F02610BD5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4;p32">
                <a:extLst>
                  <a:ext uri="{FF2B5EF4-FFF2-40B4-BE49-F238E27FC236}">
                    <a16:creationId xmlns:a16="http://schemas.microsoft.com/office/drawing/2014/main" id="{7F6D1FD8-CA1A-4324-A6FE-E4F7B842A2F9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;p32">
                <a:extLst>
                  <a:ext uri="{FF2B5EF4-FFF2-40B4-BE49-F238E27FC236}">
                    <a16:creationId xmlns:a16="http://schemas.microsoft.com/office/drawing/2014/main" id="{3498A167-8D77-4DD2-B399-6E519D4E4DB2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the </a:t>
            </a:r>
            <a:r>
              <a:rPr lang="en-US" b="1" dirty="0">
                <a:solidFill>
                  <a:srgbClr val="6E5FFF"/>
                </a:solidFill>
              </a:rPr>
              <a:t>fine-tuned sentiment analysis </a:t>
            </a:r>
            <a:r>
              <a:rPr lang="en-US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602635" y="1062186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The Brexit was a major event that had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 great impact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on UK from many different aspects (social, economical, political,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etc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38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</a:t>
            </a:r>
            <a:r>
              <a:rPr lang="en-US" b="1" strike="sngStrike" dirty="0">
                <a:solidFill>
                  <a:srgbClr val="6E5FFF"/>
                </a:solidFill>
              </a:rPr>
              <a:t>word2vec</a:t>
            </a:r>
            <a:r>
              <a:rPr lang="en-US" strike="sngStrike" dirty="0">
                <a:solidFill>
                  <a:schemeClr val="tx1"/>
                </a:solidFill>
              </a:rPr>
              <a:t> models and </a:t>
            </a:r>
            <a:r>
              <a:rPr lang="en-US" b="1" strike="sngStrike" dirty="0">
                <a:solidFill>
                  <a:srgbClr val="6E5FFF"/>
                </a:solidFill>
              </a:rPr>
              <a:t>TSNE</a:t>
            </a:r>
            <a:r>
              <a:rPr lang="en-US" strike="sngStrike" dirty="0">
                <a:solidFill>
                  <a:schemeClr val="tx1"/>
                </a:solidFill>
              </a:rPr>
              <a:t> We found that the </a:t>
            </a:r>
            <a:r>
              <a:rPr lang="en-US" b="1" strike="sngStrike" dirty="0">
                <a:solidFill>
                  <a:srgbClr val="6E5FFF"/>
                </a:solidFill>
              </a:rPr>
              <a:t>context</a:t>
            </a:r>
            <a:r>
              <a:rPr lang="en-US" strike="sngStrike" dirty="0">
                <a:solidFill>
                  <a:schemeClr val="tx1"/>
                </a:solidFill>
              </a:rPr>
              <a:t> of the word “Brexit” </a:t>
            </a:r>
            <a:r>
              <a:rPr lang="en-US" b="1" strike="sngStrike" dirty="0">
                <a:solidFill>
                  <a:srgbClr val="6E5FFF"/>
                </a:solidFill>
              </a:rPr>
              <a:t>was changed through those 8 years</a:t>
            </a:r>
            <a:r>
              <a:rPr lang="en-US" strike="sngStrike" dirty="0">
                <a:solidFill>
                  <a:schemeClr val="tx1"/>
                </a:solidFill>
              </a:rPr>
              <a:t>, it was closer to negative words 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the </a:t>
            </a:r>
            <a:r>
              <a:rPr lang="en-US" b="1" strike="sngStrike" dirty="0">
                <a:solidFill>
                  <a:srgbClr val="6E5FFF"/>
                </a:solidFill>
              </a:rPr>
              <a:t>fine-tuned sentiment analysis </a:t>
            </a:r>
            <a:r>
              <a:rPr lang="en-US" strike="sngStrike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586799" y="1121801"/>
            <a:ext cx="6841701" cy="150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believe that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further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research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can be done on the realm of the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analysis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– using more tweets with sentiment labels and a powerful GPU – train/fine-tune a sentiment analysis model that is able to predict whether a given tweet is positive/neutral/negative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regarding the Brexit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(and not predicting only the overall tweet’s sentiment)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7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6896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51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2"/>
                </a:solidFill>
              </a:rPr>
              <a:t>AGENDA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594136" y="1378182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1594736" y="2924132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8"/>
          </p:nvPr>
        </p:nvSpPr>
        <p:spPr>
          <a:xfrm>
            <a:off x="1594136" y="3218038"/>
            <a:ext cx="27876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Displaying the process we have done and the models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738416" y="1535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742870" y="30765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" name="Google Shape;446;p31">
            <a:extLst>
              <a:ext uri="{FF2B5EF4-FFF2-40B4-BE49-F238E27FC236}">
                <a16:creationId xmlns:a16="http://schemas.microsoft.com/office/drawing/2014/main" id="{9224EC6E-907B-44CA-8029-08B60BD696E8}"/>
              </a:ext>
            </a:extLst>
          </p:cNvPr>
          <p:cNvSpPr txBox="1">
            <a:spLocks/>
          </p:cNvSpPr>
          <p:nvPr/>
        </p:nvSpPr>
        <p:spPr>
          <a:xfrm>
            <a:off x="1625247" y="1701408"/>
            <a:ext cx="3137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Background on Brexit and the Research question</a:t>
            </a:r>
          </a:p>
        </p:txBody>
      </p:sp>
      <p:sp>
        <p:nvSpPr>
          <p:cNvPr id="14" name="Google Shape;438;p31">
            <a:extLst>
              <a:ext uri="{FF2B5EF4-FFF2-40B4-BE49-F238E27FC236}">
                <a16:creationId xmlns:a16="http://schemas.microsoft.com/office/drawing/2014/main" id="{A6F742B2-8A9B-4909-81A5-4F5F3FCDA7E1}"/>
              </a:ext>
            </a:extLst>
          </p:cNvPr>
          <p:cNvSpPr/>
          <p:nvPr/>
        </p:nvSpPr>
        <p:spPr>
          <a:xfrm>
            <a:off x="49568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1;p31">
            <a:extLst>
              <a:ext uri="{FF2B5EF4-FFF2-40B4-BE49-F238E27FC236}">
                <a16:creationId xmlns:a16="http://schemas.microsoft.com/office/drawing/2014/main" id="{9A68BEDF-8555-422C-BEB3-3E894BE97640}"/>
              </a:ext>
            </a:extLst>
          </p:cNvPr>
          <p:cNvSpPr/>
          <p:nvPr/>
        </p:nvSpPr>
        <p:spPr>
          <a:xfrm>
            <a:off x="49523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3;p31">
            <a:extLst>
              <a:ext uri="{FF2B5EF4-FFF2-40B4-BE49-F238E27FC236}">
                <a16:creationId xmlns:a16="http://schemas.microsoft.com/office/drawing/2014/main" id="{DB03F880-7D49-495A-8ED3-EF5DB3E359D8}"/>
              </a:ext>
            </a:extLst>
          </p:cNvPr>
          <p:cNvSpPr txBox="1">
            <a:spLocks/>
          </p:cNvSpPr>
          <p:nvPr/>
        </p:nvSpPr>
        <p:spPr>
          <a:xfrm>
            <a:off x="5861336" y="1378182"/>
            <a:ext cx="262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Visualizing</a:t>
            </a:r>
          </a:p>
        </p:txBody>
      </p:sp>
      <p:sp>
        <p:nvSpPr>
          <p:cNvPr id="17" name="Google Shape;449;p31">
            <a:extLst>
              <a:ext uri="{FF2B5EF4-FFF2-40B4-BE49-F238E27FC236}">
                <a16:creationId xmlns:a16="http://schemas.microsoft.com/office/drawing/2014/main" id="{20E2CAB9-FF2B-4D57-9CD8-03AADB416578}"/>
              </a:ext>
            </a:extLst>
          </p:cNvPr>
          <p:cNvSpPr txBox="1">
            <a:spLocks/>
          </p:cNvSpPr>
          <p:nvPr/>
        </p:nvSpPr>
        <p:spPr>
          <a:xfrm>
            <a:off x="5861936" y="2924132"/>
            <a:ext cx="26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18" name="Google Shape;450;p31">
            <a:extLst>
              <a:ext uri="{FF2B5EF4-FFF2-40B4-BE49-F238E27FC236}">
                <a16:creationId xmlns:a16="http://schemas.microsoft.com/office/drawing/2014/main" id="{E4F4D0E1-2E11-4D84-B5ED-2EF5591C0A99}"/>
              </a:ext>
            </a:extLst>
          </p:cNvPr>
          <p:cNvSpPr txBox="1">
            <a:spLocks/>
          </p:cNvSpPr>
          <p:nvPr/>
        </p:nvSpPr>
        <p:spPr>
          <a:xfrm>
            <a:off x="5892447" y="3276551"/>
            <a:ext cx="3575010" cy="5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Takeaways and further</a:t>
            </a:r>
          </a:p>
          <a:p>
            <a:pPr marL="0" indent="0"/>
            <a:r>
              <a:rPr lang="en-US" dirty="0"/>
              <a:t>possible analysis/research</a:t>
            </a:r>
          </a:p>
        </p:txBody>
      </p:sp>
      <p:sp>
        <p:nvSpPr>
          <p:cNvPr id="19" name="Google Shape;451;p31">
            <a:extLst>
              <a:ext uri="{FF2B5EF4-FFF2-40B4-BE49-F238E27FC236}">
                <a16:creationId xmlns:a16="http://schemas.microsoft.com/office/drawing/2014/main" id="{A6B65DE6-10CD-44CB-9D24-D32932C0328C}"/>
              </a:ext>
            </a:extLst>
          </p:cNvPr>
          <p:cNvSpPr txBox="1">
            <a:spLocks/>
          </p:cNvSpPr>
          <p:nvPr/>
        </p:nvSpPr>
        <p:spPr>
          <a:xfrm>
            <a:off x="5005616" y="1535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454;p31">
            <a:extLst>
              <a:ext uri="{FF2B5EF4-FFF2-40B4-BE49-F238E27FC236}">
                <a16:creationId xmlns:a16="http://schemas.microsoft.com/office/drawing/2014/main" id="{749E27AB-02C6-4485-B3AE-4B9704BBC648}"/>
              </a:ext>
            </a:extLst>
          </p:cNvPr>
          <p:cNvSpPr txBox="1">
            <a:spLocks/>
          </p:cNvSpPr>
          <p:nvPr/>
        </p:nvSpPr>
        <p:spPr>
          <a:xfrm>
            <a:off x="5010070" y="30765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46;p31">
            <a:extLst>
              <a:ext uri="{FF2B5EF4-FFF2-40B4-BE49-F238E27FC236}">
                <a16:creationId xmlns:a16="http://schemas.microsoft.com/office/drawing/2014/main" id="{92AA7218-2073-4F2C-9CBC-BF93AF5EEE35}"/>
              </a:ext>
            </a:extLst>
          </p:cNvPr>
          <p:cNvSpPr txBox="1">
            <a:spLocks/>
          </p:cNvSpPr>
          <p:nvPr/>
        </p:nvSpPr>
        <p:spPr>
          <a:xfrm>
            <a:off x="5892447" y="1583414"/>
            <a:ext cx="3137235" cy="78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Displaying the visualization outcome and inights</a:t>
            </a:r>
          </a:p>
        </p:txBody>
      </p:sp>
    </p:spTree>
    <p:extLst>
      <p:ext uri="{BB962C8B-B14F-4D97-AF65-F5344CB8AC3E}">
        <p14:creationId xmlns:p14="http://schemas.microsoft.com/office/powerpoint/2010/main" val="27374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7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6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Introduction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575083" y="1287616"/>
            <a:ext cx="7921553" cy="32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Brexit was the withdrawal of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UK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from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European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Union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.           It happened on the 31 of January 2020 following a referendum held on 23 June 2016 (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51.89%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voted in favor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leaving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the EU)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Many studies have analyzed the role of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social media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during Brexit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would like to further analyze the Brexit using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NLP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used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Word2Vec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,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Doc2Vec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and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models for our research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5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94134" y="1273121"/>
            <a:ext cx="7702550" cy="1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In order to conduct our analysis, we needed massive amount of tweets. Therefore, we used a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package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that we developed thought the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year for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retrieving data from twitter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added some new functions to this package for this project.</a:t>
            </a:r>
          </a:p>
          <a:p>
            <a:pPr algn="l"/>
            <a:endParaRPr lang="he-IL" sz="20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Make your own Python package. Whether you are a data analyst, data… | by  Mihajlovic Aleksa | Towards Data Science">
            <a:extLst>
              <a:ext uri="{FF2B5EF4-FFF2-40B4-BE49-F238E27FC236}">
                <a16:creationId xmlns:a16="http://schemas.microsoft.com/office/drawing/2014/main" id="{43679D83-2A60-8FAD-D65B-DBB9370B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5419" y="73655"/>
            <a:ext cx="1745165" cy="10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Package – RoBa's World – Python For Life">
            <a:extLst>
              <a:ext uri="{FF2B5EF4-FFF2-40B4-BE49-F238E27FC236}">
                <a16:creationId xmlns:a16="http://schemas.microsoft.com/office/drawing/2014/main" id="{3BE80030-9A60-A498-0283-632500E6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1" y="2652172"/>
            <a:ext cx="2668123" cy="20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9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75084" y="1111280"/>
            <a:ext cx="8067210" cy="36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have used the package to retrieve 3 types of data: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400K tweets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Key Opinion leaders</a:t>
            </a:r>
          </a:p>
          <a:p>
            <a:pPr marL="457200" indent="-457200" algn="l">
              <a:buSzPct val="120000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500K tweets that include the phrase “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Brexit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” (twitted in 2014 – 2021)</a:t>
            </a: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Labeled tweets 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– we have corpus of 4.5M tweet ids with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 label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exported +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300K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tweets using the given tweet-ids and added the given sentiment label to them.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2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A total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1.3M tweets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89998BEF-730D-96AE-27A1-97285C9DABBE}"/>
              </a:ext>
            </a:extLst>
          </p:cNvPr>
          <p:cNvSpPr txBox="1">
            <a:spLocks/>
          </p:cNvSpPr>
          <p:nvPr/>
        </p:nvSpPr>
        <p:spPr>
          <a:xfrm>
            <a:off x="194209" y="4312785"/>
            <a:ext cx="4159306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data retrieval process is displayed in notebooks:</a:t>
            </a: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Step_0 Retrieve tweets of </a:t>
            </a:r>
            <a:r>
              <a:rPr lang="en-US" sz="14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brexit.ipynb</a:t>
            </a:r>
            <a:endParaRPr lang="en-US" sz="14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Step_1_Read_KOL_tweets.ipynb</a:t>
            </a:r>
          </a:p>
        </p:txBody>
      </p:sp>
    </p:spTree>
    <p:extLst>
      <p:ext uri="{BB962C8B-B14F-4D97-AF65-F5344CB8AC3E}">
        <p14:creationId xmlns:p14="http://schemas.microsoft.com/office/powerpoint/2010/main" val="30797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518" y="445971"/>
            <a:ext cx="45089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Research Question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470207" y="1286611"/>
            <a:ext cx="8338298" cy="26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How the phrase “Brexit”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How the sentiment of KOL and the overall public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Does the KOL “known” agenda corresponds with the tweets he published? </a:t>
            </a:r>
            <a:endParaRPr lang="he-IL" sz="24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099345" y="3515494"/>
            <a:ext cx="6968036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87982" y="2556064"/>
            <a:ext cx="6968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+ Visualizing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165456" y="3515494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Word2Vec + Doc2VEC</a:t>
            </a:r>
            <a:r>
              <a:rPr lang="en-US" sz="1600" dirty="0"/>
              <a:t> model (+TSNE) &amp; </a:t>
            </a:r>
            <a:r>
              <a:rPr lang="en-US" sz="1600" b="1" dirty="0"/>
              <a:t>Sentiment</a:t>
            </a:r>
            <a:r>
              <a:rPr lang="en-US" sz="1600" dirty="0"/>
              <a:t> </a:t>
            </a:r>
            <a:r>
              <a:rPr lang="en-US" sz="1600" b="1" dirty="0"/>
              <a:t>Analysis</a:t>
            </a:r>
            <a:r>
              <a:rPr lang="en-US" sz="1600" dirty="0"/>
              <a:t> model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2107394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2105144" y="1231638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2</a:t>
            </a:r>
            <a:endParaRPr dirty="0"/>
          </a:p>
        </p:txBody>
      </p:sp>
      <p:sp>
        <p:nvSpPr>
          <p:cNvPr id="8" name="Google Shape;556;p33">
            <a:extLst>
              <a:ext uri="{FF2B5EF4-FFF2-40B4-BE49-F238E27FC236}">
                <a16:creationId xmlns:a16="http://schemas.microsoft.com/office/drawing/2014/main" id="{2D8DA08E-EC16-26B4-875B-12A053E17275}"/>
              </a:ext>
            </a:extLst>
          </p:cNvPr>
          <p:cNvSpPr/>
          <p:nvPr/>
        </p:nvSpPr>
        <p:spPr>
          <a:xfrm>
            <a:off x="5843242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7;p33">
            <a:extLst>
              <a:ext uri="{FF2B5EF4-FFF2-40B4-BE49-F238E27FC236}">
                <a16:creationId xmlns:a16="http://schemas.microsoft.com/office/drawing/2014/main" id="{47199CAD-D196-9A76-7754-AAC085CD0132}"/>
              </a:ext>
            </a:extLst>
          </p:cNvPr>
          <p:cNvSpPr txBox="1">
            <a:spLocks/>
          </p:cNvSpPr>
          <p:nvPr/>
        </p:nvSpPr>
        <p:spPr>
          <a:xfrm>
            <a:off x="5840992" y="1231638"/>
            <a:ext cx="125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morant Unicase"/>
              <a:buNone/>
              <a:defRPr sz="6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A544F3-151A-15DC-46AA-B3D55B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11" y="3593365"/>
            <a:ext cx="538576" cy="5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642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18756</TotalTime>
  <Words>1512</Words>
  <Application>Microsoft Office PowerPoint</Application>
  <PresentationFormat>‫הצגה על המסך (16:9)</PresentationFormat>
  <Paragraphs>178</Paragraphs>
  <Slides>30</Slides>
  <Notes>29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9" baseType="lpstr">
      <vt:lpstr>Arial</vt:lpstr>
      <vt:lpstr>Roboto Condensed Light</vt:lpstr>
      <vt:lpstr>Fira Sans</vt:lpstr>
      <vt:lpstr>Cabin</vt:lpstr>
      <vt:lpstr>Berlin Sans FB</vt:lpstr>
      <vt:lpstr>Cormorant Unicase</vt:lpstr>
      <vt:lpstr>Wingdings</vt:lpstr>
      <vt:lpstr>Nunito Light</vt:lpstr>
      <vt:lpstr>Formal Board Meeting by Slidesgo</vt:lpstr>
      <vt:lpstr>NLP Final Project</vt:lpstr>
      <vt:lpstr>מצגת של PowerPoint‏</vt:lpstr>
      <vt:lpstr>THE AGENDA</vt:lpstr>
      <vt:lpstr>Introduction</vt:lpstr>
      <vt:lpstr>Introduction</vt:lpstr>
      <vt:lpstr>The Data</vt:lpstr>
      <vt:lpstr>The Data</vt:lpstr>
      <vt:lpstr>The Research Question</vt:lpstr>
      <vt:lpstr>Modeling + Visualizing</vt:lpstr>
      <vt:lpstr>Modeling approach – Word2Vec</vt:lpstr>
      <vt:lpstr>Modeling approach – Word2Vec</vt:lpstr>
      <vt:lpstr>מצגת של PowerPoint‏</vt:lpstr>
      <vt:lpstr>מצגת של PowerPoint‏</vt:lpstr>
      <vt:lpstr>Modeling approach – Doc2Vec</vt:lpstr>
      <vt:lpstr>Modeling approach – Sentiment Analysis</vt:lpstr>
      <vt:lpstr>Modeling approach – Sentiment Analysis</vt:lpstr>
      <vt:lpstr>Modeling approach – Sentiment Analysis</vt:lpstr>
      <vt:lpstr>מצגת של PowerPoint‏</vt:lpstr>
      <vt:lpstr>מצגת של PowerPoint‏</vt:lpstr>
      <vt:lpstr>EDA</vt:lpstr>
      <vt:lpstr>Word-Cloud</vt:lpstr>
      <vt:lpstr>Parking clearness cases vs Temperature</vt:lpstr>
      <vt:lpstr>Parking clearness cases vs time graph – street 1</vt:lpstr>
      <vt:lpstr>Parking clearness cases vs time graph – street 2</vt:lpstr>
      <vt:lpstr>Parking clearness cases vs time graph – street 3</vt:lpstr>
      <vt:lpstr>5 min intervals with parking clearness out of the total 5 min intervals for each street</vt:lpstr>
      <vt:lpstr>Conclusions</vt:lpstr>
      <vt:lpstr>Key Takeaways &amp; Conclusion</vt:lpstr>
      <vt:lpstr>Key Takeaways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רוי מדפיס</dc:creator>
  <cp:lastModifiedBy>רוי מדפיס</cp:lastModifiedBy>
  <cp:revision>301</cp:revision>
  <dcterms:modified xsi:type="dcterms:W3CDTF">2022-06-26T08:02:03Z</dcterms:modified>
</cp:coreProperties>
</file>